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82" r:id="rId4"/>
    <p:sldId id="283" r:id="rId5"/>
    <p:sldId id="297" r:id="rId6"/>
    <p:sldId id="303" r:id="rId7"/>
    <p:sldId id="291" r:id="rId8"/>
    <p:sldId id="294" r:id="rId9"/>
    <p:sldId id="293" r:id="rId10"/>
    <p:sldId id="279" r:id="rId11"/>
    <p:sldId id="295" r:id="rId12"/>
    <p:sldId id="296" r:id="rId13"/>
    <p:sldId id="298" r:id="rId14"/>
    <p:sldId id="30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648A"/>
    <a:srgbClr val="816C7B"/>
    <a:srgbClr val="00BFF3"/>
    <a:srgbClr val="EE337B"/>
    <a:srgbClr val="5D4B55"/>
    <a:srgbClr val="C7DFE1"/>
    <a:srgbClr val="D8C1C7"/>
    <a:srgbClr val="CD7983"/>
    <a:srgbClr val="CA7680"/>
    <a:srgbClr val="BA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9519C-DE91-418E-824D-6729E9939A17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63AEFF-8407-4FD2-87D1-B232B9F27A61}">
      <dgm:prSet phldrT="[Текст]" custT="1"/>
      <dgm:spPr>
        <a:solidFill>
          <a:srgbClr val="DFB2B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Comic Sans MS" panose="030F0702030302020204" pitchFamily="66" charset="0"/>
            </a:rPr>
            <a:t>1</a:t>
          </a:r>
          <a:r>
            <a:rPr lang="ru-RU" sz="1800" b="1" dirty="0">
              <a:latin typeface="Comic Sans MS" panose="030F0702030302020204" pitchFamily="66" charset="0"/>
            </a:rPr>
            <a:t>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Comic Sans MS" panose="030F0702030302020204" pitchFamily="66" charset="0"/>
            </a:rPr>
            <a:t>ЭТАП</a:t>
          </a:r>
        </a:p>
      </dgm:t>
    </dgm:pt>
    <dgm:pt modelId="{4B33A194-46BC-40AD-84B9-6C57E94C31A5}" type="parTrans" cxnId="{F4E00DA5-590F-4085-9C1E-CC8DEF46EA48}">
      <dgm:prSet/>
      <dgm:spPr/>
      <dgm:t>
        <a:bodyPr/>
        <a:lstStyle/>
        <a:p>
          <a:endParaRPr lang="ru-RU"/>
        </a:p>
      </dgm:t>
    </dgm:pt>
    <dgm:pt modelId="{21F4F468-A0B3-4F4A-9E89-40078FB1631B}" type="sibTrans" cxnId="{F4E00DA5-590F-4085-9C1E-CC8DEF46EA48}">
      <dgm:prSet/>
      <dgm:spPr/>
      <dgm:t>
        <a:bodyPr/>
        <a:lstStyle/>
        <a:p>
          <a:endParaRPr lang="ru-RU"/>
        </a:p>
      </dgm:t>
    </dgm:pt>
    <dgm:pt modelId="{2E89C719-3FE1-4301-8F87-EF5EAB6D1E28}">
      <dgm:prSet phldrT="[Текст]" custT="1"/>
      <dgm:spPr>
        <a:solidFill>
          <a:srgbClr val="88707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>
              <a:latin typeface="Comic Sans MS" panose="030F0702030302020204" pitchFamily="66" charset="0"/>
            </a:rPr>
            <a:t>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Comic Sans MS" panose="030F0702030302020204" pitchFamily="66" charset="0"/>
            </a:rPr>
            <a:t>ЭТАП</a:t>
          </a:r>
        </a:p>
      </dgm:t>
    </dgm:pt>
    <dgm:pt modelId="{A85EF8FF-298E-430C-A019-1AA0393DE1A2}" type="parTrans" cxnId="{E77AACF2-3A1F-4D84-BCA7-574F8FFFFAD6}">
      <dgm:prSet/>
      <dgm:spPr/>
      <dgm:t>
        <a:bodyPr/>
        <a:lstStyle/>
        <a:p>
          <a:endParaRPr lang="ru-RU"/>
        </a:p>
      </dgm:t>
    </dgm:pt>
    <dgm:pt modelId="{997CFC00-AF86-4319-8761-C4AD32AADEFA}" type="sibTrans" cxnId="{E77AACF2-3A1F-4D84-BCA7-574F8FFFFAD6}">
      <dgm:prSet/>
      <dgm:spPr/>
      <dgm:t>
        <a:bodyPr/>
        <a:lstStyle/>
        <a:p>
          <a:endParaRPr lang="ru-RU"/>
        </a:p>
      </dgm:t>
    </dgm:pt>
    <dgm:pt modelId="{784DA2F9-198F-49CE-8674-D34784ECC11F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algn="ctr">
            <a:buNone/>
          </a:pPr>
          <a:r>
            <a:rPr lang="ru-RU" sz="1600" b="1" dirty="0">
              <a:latin typeface="Comic Sans MS" panose="030F0702030302020204" pitchFamily="66" charset="0"/>
            </a:rPr>
            <a:t>ЭТАП ОБУЧЕНИЯ И ПРЕЗЕНТАЦИИ ПРОЕКТОВ</a:t>
          </a:r>
          <a:endParaRPr lang="ru-RU" sz="1600" dirty="0"/>
        </a:p>
      </dgm:t>
    </dgm:pt>
    <dgm:pt modelId="{B888DB8E-1999-4DA8-BA6F-FC7BE3A527E6}" type="parTrans" cxnId="{66100FEB-D903-472B-9C5D-DCCE535BADFE}">
      <dgm:prSet/>
      <dgm:spPr/>
      <dgm:t>
        <a:bodyPr/>
        <a:lstStyle/>
        <a:p>
          <a:endParaRPr lang="ru-RU"/>
        </a:p>
      </dgm:t>
    </dgm:pt>
    <dgm:pt modelId="{759CB102-D716-4A9F-89E1-6D8BAB67D1F3}" type="sibTrans" cxnId="{66100FEB-D903-472B-9C5D-DCCE535BADFE}">
      <dgm:prSet/>
      <dgm:spPr/>
      <dgm:t>
        <a:bodyPr/>
        <a:lstStyle/>
        <a:p>
          <a:endParaRPr lang="ru-RU"/>
        </a:p>
      </dgm:t>
    </dgm:pt>
    <dgm:pt modelId="{213C218D-6A79-4DCB-A1C1-1BBE2C1B6953}">
      <dgm:prSet phldrT="[Текст]" custT="1"/>
      <dgm:spPr>
        <a:solidFill>
          <a:srgbClr val="1B95A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latin typeface="Comic Sans MS" panose="030F0702030302020204" pitchFamily="66" charset="0"/>
            </a:rPr>
            <a:t>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Comic Sans MS" panose="030F0702030302020204" pitchFamily="66" charset="0"/>
            </a:rPr>
            <a:t>ЭТАП</a:t>
          </a:r>
        </a:p>
      </dgm:t>
    </dgm:pt>
    <dgm:pt modelId="{BCF085B0-9027-4A5F-8051-BE9C7AF96520}" type="parTrans" cxnId="{D4047EF0-571C-4CA6-B379-48BCD985A616}">
      <dgm:prSet/>
      <dgm:spPr/>
      <dgm:t>
        <a:bodyPr/>
        <a:lstStyle/>
        <a:p>
          <a:endParaRPr lang="ru-RU"/>
        </a:p>
      </dgm:t>
    </dgm:pt>
    <dgm:pt modelId="{983C2AFB-5906-41F7-A56D-3BA20ED59580}" type="sibTrans" cxnId="{D4047EF0-571C-4CA6-B379-48BCD985A616}">
      <dgm:prSet/>
      <dgm:spPr/>
      <dgm:t>
        <a:bodyPr/>
        <a:lstStyle/>
        <a:p>
          <a:endParaRPr lang="ru-RU"/>
        </a:p>
      </dgm:t>
    </dgm:pt>
    <dgm:pt modelId="{3D39A1D2-D403-43C8-956F-5771676A4C64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algn="l">
            <a:buNone/>
          </a:pPr>
          <a:endParaRPr lang="ru-RU" sz="1600" dirty="0"/>
        </a:p>
      </dgm:t>
    </dgm:pt>
    <dgm:pt modelId="{97801450-9D94-4D56-B0CF-755813D1ADD2}" type="parTrans" cxnId="{29C6E439-DE8C-4DF3-80FE-BFDD325D0613}">
      <dgm:prSet/>
      <dgm:spPr/>
      <dgm:t>
        <a:bodyPr/>
        <a:lstStyle/>
        <a:p>
          <a:endParaRPr lang="ru-RU"/>
        </a:p>
      </dgm:t>
    </dgm:pt>
    <dgm:pt modelId="{DE18A9FD-4C2D-4441-8015-0971ABFFFF96}" type="sibTrans" cxnId="{29C6E439-DE8C-4DF3-80FE-BFDD325D0613}">
      <dgm:prSet/>
      <dgm:spPr/>
      <dgm:t>
        <a:bodyPr/>
        <a:lstStyle/>
        <a:p>
          <a:endParaRPr lang="ru-RU"/>
        </a:p>
      </dgm:t>
    </dgm:pt>
    <dgm:pt modelId="{98212D1B-D8F3-46DD-BECD-33A13EE49D54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algn="l">
            <a:buNone/>
          </a:pPr>
          <a:endParaRPr lang="ru-RU" sz="1600" dirty="0"/>
        </a:p>
      </dgm:t>
    </dgm:pt>
    <dgm:pt modelId="{DC6B3253-5186-4444-81D6-741ED2C9346C}" type="parTrans" cxnId="{3059365C-741B-4E9F-AFA8-1108FDC203D5}">
      <dgm:prSet/>
      <dgm:spPr/>
      <dgm:t>
        <a:bodyPr/>
        <a:lstStyle/>
        <a:p>
          <a:endParaRPr lang="ru-RU"/>
        </a:p>
      </dgm:t>
    </dgm:pt>
    <dgm:pt modelId="{2A39961F-5A8A-4B05-B4C5-9530A1EEAF3A}" type="sibTrans" cxnId="{3059365C-741B-4E9F-AFA8-1108FDC203D5}">
      <dgm:prSet/>
      <dgm:spPr/>
      <dgm:t>
        <a:bodyPr/>
        <a:lstStyle/>
        <a:p>
          <a:endParaRPr lang="ru-RU"/>
        </a:p>
      </dgm:t>
    </dgm:pt>
    <dgm:pt modelId="{B3182129-4601-471B-A356-6F6B3DC369CB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algn="l">
            <a:buNone/>
          </a:pPr>
          <a:endParaRPr lang="ru-RU" sz="1600" dirty="0"/>
        </a:p>
      </dgm:t>
    </dgm:pt>
    <dgm:pt modelId="{700096DF-929A-4DC6-8542-079673D5FF48}" type="parTrans" cxnId="{B6B0B2A3-EC38-4C6B-AD1E-33C30EC2A676}">
      <dgm:prSet/>
      <dgm:spPr/>
      <dgm:t>
        <a:bodyPr/>
        <a:lstStyle/>
        <a:p>
          <a:endParaRPr lang="ru-RU"/>
        </a:p>
      </dgm:t>
    </dgm:pt>
    <dgm:pt modelId="{706A0AAB-57AE-4F40-9EA8-96C5855B71D2}" type="sibTrans" cxnId="{B6B0B2A3-EC38-4C6B-AD1E-33C30EC2A676}">
      <dgm:prSet/>
      <dgm:spPr/>
      <dgm:t>
        <a:bodyPr/>
        <a:lstStyle/>
        <a:p>
          <a:endParaRPr lang="ru-RU"/>
        </a:p>
      </dgm:t>
    </dgm:pt>
    <dgm:pt modelId="{168C3F15-2DD5-43CD-9209-4388FF822ABB}">
      <dgm:prSet custT="1"/>
      <dgm:spPr>
        <a:ln>
          <a:solidFill>
            <a:srgbClr val="C7D9DB"/>
          </a:solidFill>
        </a:ln>
      </dgm:spPr>
      <dgm:t>
        <a:bodyPr/>
        <a:lstStyle/>
        <a:p>
          <a:pPr marL="171450" indent="0" algn="ctr" defTabSz="800100">
            <a:lnSpc>
              <a:spcPct val="100000"/>
            </a:lnSpc>
            <a:spcAft>
              <a:spcPts val="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Comic Sans MS" panose="030F0702030302020204" pitchFamily="66" charset="0"/>
            </a:rPr>
            <a:t>ПОДВЕДЕНИЕ ИТОГОВ</a:t>
          </a:r>
          <a:endParaRPr lang="ru-RU" sz="1600" kern="1200" dirty="0"/>
        </a:p>
      </dgm:t>
    </dgm:pt>
    <dgm:pt modelId="{E5E2BAD3-E884-4FAD-ACC4-AC4CB0BB9AE8}" type="parTrans" cxnId="{905065B5-7C39-4CE4-BD7C-BCEB1B5824B6}">
      <dgm:prSet/>
      <dgm:spPr/>
      <dgm:t>
        <a:bodyPr/>
        <a:lstStyle/>
        <a:p>
          <a:endParaRPr lang="ru-RU"/>
        </a:p>
      </dgm:t>
    </dgm:pt>
    <dgm:pt modelId="{29EC415B-AD5B-44D7-8A93-1AEA697AFE94}" type="sibTrans" cxnId="{905065B5-7C39-4CE4-BD7C-BCEB1B5824B6}">
      <dgm:prSet/>
      <dgm:spPr/>
      <dgm:t>
        <a:bodyPr/>
        <a:lstStyle/>
        <a:p>
          <a:endParaRPr lang="ru-RU"/>
        </a:p>
      </dgm:t>
    </dgm:pt>
    <dgm:pt modelId="{7EFA5D5C-F064-4807-8F8C-19F0F53118F7}">
      <dgm:prSet custT="1"/>
      <dgm:spPr>
        <a:ln>
          <a:solidFill>
            <a:srgbClr val="C7D9DB"/>
          </a:solidFill>
        </a:ln>
      </dgm:spPr>
      <dgm:t>
        <a:bodyPr/>
        <a:lstStyle/>
        <a:p>
          <a:pPr marL="114300" indent="0" algn="l" defTabSz="577850">
            <a:lnSpc>
              <a:spcPct val="100000"/>
            </a:lnSpc>
            <a:spcAft>
              <a:spcPts val="0"/>
            </a:spcAft>
            <a:buNone/>
          </a:pPr>
          <a:endParaRPr lang="ru-RU" sz="600" b="1" kern="1200" dirty="0">
            <a:solidFill>
              <a:prstClr val="black"/>
            </a:solidFill>
            <a:latin typeface="Comic Sans MS" panose="030F0702030302020204" pitchFamily="66" charset="0"/>
          </a:endParaRPr>
        </a:p>
      </dgm:t>
    </dgm:pt>
    <dgm:pt modelId="{0831C3EA-8891-437F-B05D-70DF68E9494F}" type="parTrans" cxnId="{95926548-EEC2-40FF-B88D-8ACF12B1C359}">
      <dgm:prSet/>
      <dgm:spPr/>
      <dgm:t>
        <a:bodyPr/>
        <a:lstStyle/>
        <a:p>
          <a:endParaRPr lang="ru-RU"/>
        </a:p>
      </dgm:t>
    </dgm:pt>
    <dgm:pt modelId="{098C3920-81C8-4873-8048-FA33FCA924CC}" type="sibTrans" cxnId="{95926548-EEC2-40FF-B88D-8ACF12B1C359}">
      <dgm:prSet/>
      <dgm:spPr/>
      <dgm:t>
        <a:bodyPr/>
        <a:lstStyle/>
        <a:p>
          <a:endParaRPr lang="ru-RU"/>
        </a:p>
      </dgm:t>
    </dgm:pt>
    <dgm:pt modelId="{2A2F98E9-9237-4741-9F92-0B71F001255B}">
      <dgm:prSet custT="1"/>
      <dgm:spPr>
        <a:ln>
          <a:solidFill>
            <a:srgbClr val="C7D9DB"/>
          </a:solidFill>
        </a:ln>
      </dgm:spPr>
      <dgm:t>
        <a:bodyPr/>
        <a:lstStyle/>
        <a:p>
          <a:pPr marL="285750" indent="-285750" algn="l" defTabSz="914400" rtl="0" eaLnBrk="1" latinLnBrk="0" hangingPunct="1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rPr>
            <a:t>проведение итоговой конференции</a:t>
          </a:r>
        </a:p>
      </dgm:t>
    </dgm:pt>
    <dgm:pt modelId="{F573AEA7-A2CD-4A5B-9E85-6C4E3E488CB9}" type="parTrans" cxnId="{B700D917-F565-42C8-8784-75861C1B7C76}">
      <dgm:prSet/>
      <dgm:spPr/>
      <dgm:t>
        <a:bodyPr/>
        <a:lstStyle/>
        <a:p>
          <a:endParaRPr lang="ru-RU"/>
        </a:p>
      </dgm:t>
    </dgm:pt>
    <dgm:pt modelId="{AC4F39A3-9FCD-45E9-92C8-AE3535E7A0D9}" type="sibTrans" cxnId="{B700D917-F565-42C8-8784-75861C1B7C76}">
      <dgm:prSet/>
      <dgm:spPr/>
      <dgm:t>
        <a:bodyPr/>
        <a:lstStyle/>
        <a:p>
          <a:endParaRPr lang="ru-RU"/>
        </a:p>
      </dgm:t>
    </dgm:pt>
    <dgm:pt modelId="{92CCC06E-165E-4302-801E-CBF1A8CEDAD4}">
      <dgm:prSet custT="1"/>
      <dgm:spPr>
        <a:ln>
          <a:solidFill>
            <a:srgbClr val="C7D9DB"/>
          </a:solidFill>
        </a:ln>
      </dgm:spPr>
      <dgm:t>
        <a:bodyPr/>
        <a:lstStyle/>
        <a:p>
          <a:pPr marL="285750" indent="-285750" algn="l" defTabSz="914400" rtl="0" eaLnBrk="1" latinLnBrk="0" hangingPunct="1">
            <a:lnSpc>
              <a:spcPct val="9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rPr>
            <a:t>презентация лучших проектов и методических рекомендаций по внедрению  и тиражированию опыта проектного центра «Стартап-драйвер»</a:t>
          </a:r>
        </a:p>
      </dgm:t>
    </dgm:pt>
    <dgm:pt modelId="{E13D4CC2-2E2F-4800-B9FA-B83006DBAB7A}" type="parTrans" cxnId="{7AE2018C-E1C0-4D1D-838C-ECC89D988FC2}">
      <dgm:prSet/>
      <dgm:spPr/>
      <dgm:t>
        <a:bodyPr/>
        <a:lstStyle/>
        <a:p>
          <a:endParaRPr lang="ru-RU"/>
        </a:p>
      </dgm:t>
    </dgm:pt>
    <dgm:pt modelId="{0AD8D041-5B2F-4FB9-B3E6-B6C7D1B53675}" type="sibTrans" cxnId="{7AE2018C-E1C0-4D1D-838C-ECC89D988FC2}">
      <dgm:prSet/>
      <dgm:spPr/>
      <dgm:t>
        <a:bodyPr/>
        <a:lstStyle/>
        <a:p>
          <a:endParaRPr lang="ru-RU"/>
        </a:p>
      </dgm:t>
    </dgm:pt>
    <dgm:pt modelId="{E12B429F-AC02-4E91-A2A5-DD49EA2533A9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marL="0" lvl="1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ОРГАНИЗАЦИОННЫЙ ЭТАП</a:t>
          </a:r>
        </a:p>
      </dgm:t>
    </dgm:pt>
    <dgm:pt modelId="{29A551D4-4817-42D7-865E-CA9ACA2AC959}" type="sibTrans" cxnId="{F62A96F4-FF86-4029-B8BA-B8BBE726F2AE}">
      <dgm:prSet/>
      <dgm:spPr/>
      <dgm:t>
        <a:bodyPr/>
        <a:lstStyle/>
        <a:p>
          <a:endParaRPr lang="ru-RU"/>
        </a:p>
      </dgm:t>
    </dgm:pt>
    <dgm:pt modelId="{04E4FE1F-F48E-4355-941B-A83943F6397E}" type="parTrans" cxnId="{F62A96F4-FF86-4029-B8BA-B8BBE726F2AE}">
      <dgm:prSet/>
      <dgm:spPr/>
      <dgm:t>
        <a:bodyPr/>
        <a:lstStyle/>
        <a:p>
          <a:endParaRPr lang="ru-RU"/>
        </a:p>
      </dgm:t>
    </dgm:pt>
    <dgm:pt modelId="{CF16EE6D-46B0-469D-8A3B-D097C0D0505C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подготовка команды кураторов</a:t>
          </a:r>
        </a:p>
      </dgm:t>
    </dgm:pt>
    <dgm:pt modelId="{24168D77-6516-47CA-93A9-77F7E68068CF}" type="sibTrans" cxnId="{6D4229E0-616F-4612-A010-D3D3B326CFB0}">
      <dgm:prSet/>
      <dgm:spPr/>
      <dgm:t>
        <a:bodyPr/>
        <a:lstStyle/>
        <a:p>
          <a:endParaRPr lang="ru-RU"/>
        </a:p>
      </dgm:t>
    </dgm:pt>
    <dgm:pt modelId="{F254E055-F5B7-4BE2-94C5-C194AA2996FA}" type="parTrans" cxnId="{6D4229E0-616F-4612-A010-D3D3B326CFB0}">
      <dgm:prSet/>
      <dgm:spPr/>
      <dgm:t>
        <a:bodyPr/>
        <a:lstStyle/>
        <a:p>
          <a:endParaRPr lang="ru-RU"/>
        </a:p>
      </dgm:t>
    </dgm:pt>
    <dgm:pt modelId="{1D996AA6-C3B1-420B-B449-CB80E9B76754}">
      <dgm:prSet phldrT="[Текст]" custT="1"/>
      <dgm:spPr>
        <a:ln>
          <a:solidFill>
            <a:srgbClr val="C7D9DB"/>
          </a:solidFill>
        </a:ln>
      </dgm:spPr>
      <dgm:t>
        <a:bodyPr/>
        <a:lstStyle/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   проекта </a:t>
          </a:r>
        </a:p>
      </dgm:t>
    </dgm:pt>
    <dgm:pt modelId="{10A43BC1-2E3C-4052-B29D-E67B1E909D98}" type="sibTrans" cxnId="{EEA15EB8-296A-4FCE-AA6C-2F2D9E6996FD}">
      <dgm:prSet/>
      <dgm:spPr/>
      <dgm:t>
        <a:bodyPr/>
        <a:lstStyle/>
        <a:p>
          <a:endParaRPr lang="ru-RU"/>
        </a:p>
      </dgm:t>
    </dgm:pt>
    <dgm:pt modelId="{9672C044-7B80-4550-92EA-3C1F93DB012C}" type="parTrans" cxnId="{EEA15EB8-296A-4FCE-AA6C-2F2D9E6996FD}">
      <dgm:prSet/>
      <dgm:spPr/>
      <dgm:t>
        <a:bodyPr/>
        <a:lstStyle/>
        <a:p>
          <a:endParaRPr lang="ru-RU"/>
        </a:p>
      </dgm:t>
    </dgm:pt>
    <dgm:pt modelId="{79C39638-DEF8-4AB1-A15F-2EB86107D8BB}">
      <dgm:prSet phldrT="[Текст]" custScaleX="203297" custScaleY="93535" custT="1" custLinFactNeighborX="71767" custLinFactNeighborY="-14860"/>
      <dgm:spPr>
        <a:ln>
          <a:solidFill>
            <a:srgbClr val="C7D9DB"/>
          </a:solidFill>
        </a:ln>
      </dgm:spPr>
      <dgm:t>
        <a:bodyPr/>
        <a:lstStyle/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создание проектного центра</a:t>
          </a:r>
        </a:p>
      </dgm:t>
    </dgm:pt>
    <dgm:pt modelId="{B6DAF254-65E6-48FF-8886-F36FB81E2E44}" type="sibTrans" cxnId="{CBE49E4A-C598-4B37-8A52-BFF0D1DACDFB}">
      <dgm:prSet/>
      <dgm:spPr/>
      <dgm:t>
        <a:bodyPr/>
        <a:lstStyle/>
        <a:p>
          <a:endParaRPr lang="ru-RU"/>
        </a:p>
      </dgm:t>
    </dgm:pt>
    <dgm:pt modelId="{7B69307D-57FE-43DF-A3CB-C8B162F9B88C}" type="parTrans" cxnId="{CBE49E4A-C598-4B37-8A52-BFF0D1DACDFB}">
      <dgm:prSet/>
      <dgm:spPr/>
      <dgm:t>
        <a:bodyPr/>
        <a:lstStyle/>
        <a:p>
          <a:endParaRPr lang="ru-RU"/>
        </a:p>
      </dgm:t>
    </dgm:pt>
    <dgm:pt modelId="{A059D221-F590-4668-BDF2-21E02A341187}" type="pres">
      <dgm:prSet presAssocID="{F339519C-DE91-418E-824D-6729E9939A17}" presName="linearFlow" presStyleCnt="0">
        <dgm:presLayoutVars>
          <dgm:dir/>
          <dgm:animLvl val="lvl"/>
          <dgm:resizeHandles val="exact"/>
        </dgm:presLayoutVars>
      </dgm:prSet>
      <dgm:spPr/>
    </dgm:pt>
    <dgm:pt modelId="{E4B0300B-A7BE-4524-AE46-829D9B44BBB4}" type="pres">
      <dgm:prSet presAssocID="{4463AEFF-8407-4FD2-87D1-B232B9F27A61}" presName="composite" presStyleCnt="0"/>
      <dgm:spPr/>
    </dgm:pt>
    <dgm:pt modelId="{34E20704-1431-4BBA-BA32-710B4C9DA9B0}" type="pres">
      <dgm:prSet presAssocID="{4463AEFF-8407-4FD2-87D1-B232B9F27A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F29165-76CC-493A-975D-7BA2C74AF165}" type="pres">
      <dgm:prSet presAssocID="{4463AEFF-8407-4FD2-87D1-B232B9F27A61}" presName="descendantText" presStyleLbl="alignAcc1" presStyleIdx="0" presStyleCnt="3" custScaleX="99145" custScaleY="100000" custLinFactNeighborX="423" custLinFactNeighborY="-1472">
        <dgm:presLayoutVars>
          <dgm:bulletEnabled val="1"/>
        </dgm:presLayoutVars>
      </dgm:prSet>
      <dgm:spPr/>
    </dgm:pt>
    <dgm:pt modelId="{74D82687-CFC6-4D91-8125-F1DDB54524CC}" type="pres">
      <dgm:prSet presAssocID="{21F4F468-A0B3-4F4A-9E89-40078FB1631B}" presName="sp" presStyleCnt="0"/>
      <dgm:spPr/>
    </dgm:pt>
    <dgm:pt modelId="{4B5F1D17-148B-4E22-9E08-59812A9A15C8}" type="pres">
      <dgm:prSet presAssocID="{2E89C719-3FE1-4301-8F87-EF5EAB6D1E28}" presName="composite" presStyleCnt="0"/>
      <dgm:spPr/>
    </dgm:pt>
    <dgm:pt modelId="{208FF26A-65AD-4370-B11E-6467F59F150B}" type="pres">
      <dgm:prSet presAssocID="{2E89C719-3FE1-4301-8F87-EF5EAB6D1E28}" presName="parentText" presStyleLbl="alignNode1" presStyleIdx="1" presStyleCnt="3" custLinFactNeighborX="1504" custLinFactNeighborY="-1053">
        <dgm:presLayoutVars>
          <dgm:chMax val="1"/>
          <dgm:bulletEnabled val="1"/>
        </dgm:presLayoutVars>
      </dgm:prSet>
      <dgm:spPr/>
    </dgm:pt>
    <dgm:pt modelId="{773317C7-4A69-40EF-B295-A5FA0170C2F0}" type="pres">
      <dgm:prSet presAssocID="{2E89C719-3FE1-4301-8F87-EF5EAB6D1E28}" presName="descendantText" presStyleLbl="alignAcc1" presStyleIdx="1" presStyleCnt="3" custScaleX="98299" custScaleY="100091" custLinFactNeighborX="0" custLinFactNeighborY="0">
        <dgm:presLayoutVars>
          <dgm:bulletEnabled val="1"/>
        </dgm:presLayoutVars>
      </dgm:prSet>
      <dgm:spPr/>
    </dgm:pt>
    <dgm:pt modelId="{4E8BCE74-0691-48BF-8550-2AE20FCAE1A3}" type="pres">
      <dgm:prSet presAssocID="{997CFC00-AF86-4319-8761-C4AD32AADEFA}" presName="sp" presStyleCnt="0"/>
      <dgm:spPr/>
    </dgm:pt>
    <dgm:pt modelId="{A267F6EC-3D62-4FFF-AA0C-F002C17BE962}" type="pres">
      <dgm:prSet presAssocID="{213C218D-6A79-4DCB-A1C1-1BBE2C1B6953}" presName="composite" presStyleCnt="0"/>
      <dgm:spPr/>
    </dgm:pt>
    <dgm:pt modelId="{8722F132-4A07-4B2E-B22F-5E9213540C4D}" type="pres">
      <dgm:prSet presAssocID="{213C218D-6A79-4DCB-A1C1-1BBE2C1B695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39794B0-3846-4AFA-96AE-A91D4833629C}" type="pres">
      <dgm:prSet presAssocID="{213C218D-6A79-4DCB-A1C1-1BBE2C1B6953}" presName="descendantText" presStyleLbl="alignAcc1" presStyleIdx="2" presStyleCnt="3" custScaleX="99153" custLinFactNeighborX="213" custLinFactNeighborY="0">
        <dgm:presLayoutVars>
          <dgm:bulletEnabled val="1"/>
        </dgm:presLayoutVars>
      </dgm:prSet>
      <dgm:spPr/>
    </dgm:pt>
  </dgm:ptLst>
  <dgm:cxnLst>
    <dgm:cxn modelId="{72500510-89A4-4925-B276-2417C3EDF2F0}" type="presOf" srcId="{92CCC06E-165E-4302-801E-CBF1A8CEDAD4}" destId="{A39794B0-3846-4AFA-96AE-A91D4833629C}" srcOrd="0" destOrd="3" presId="urn:microsoft.com/office/officeart/2005/8/layout/chevron2"/>
    <dgm:cxn modelId="{C2313C17-D22B-4EDF-8DF3-1B41CC0249EB}" type="presOf" srcId="{1D996AA6-C3B1-420B-B449-CB80E9B76754}" destId="{B9F29165-76CC-493A-975D-7BA2C74AF165}" srcOrd="0" destOrd="3" presId="urn:microsoft.com/office/officeart/2005/8/layout/chevron2"/>
    <dgm:cxn modelId="{B700D917-F565-42C8-8784-75861C1B7C76}" srcId="{213C218D-6A79-4DCB-A1C1-1BBE2C1B6953}" destId="{2A2F98E9-9237-4741-9F92-0B71F001255B}" srcOrd="2" destOrd="0" parTransId="{F573AEA7-A2CD-4A5B-9E85-6C4E3E488CB9}" sibTransId="{AC4F39A3-9FCD-45E9-92C8-AE3535E7A0D9}"/>
    <dgm:cxn modelId="{52B8461D-613B-4591-9B12-FE202E23A9A9}" type="presOf" srcId="{4463AEFF-8407-4FD2-87D1-B232B9F27A61}" destId="{34E20704-1431-4BBA-BA32-710B4C9DA9B0}" srcOrd="0" destOrd="0" presId="urn:microsoft.com/office/officeart/2005/8/layout/chevron2"/>
    <dgm:cxn modelId="{0CFF022C-34F9-4D10-A9FE-F3635B2E6DA8}" type="presOf" srcId="{79C39638-DEF8-4AB1-A15F-2EB86107D8BB}" destId="{B9F29165-76CC-493A-975D-7BA2C74AF165}" srcOrd="0" destOrd="1" presId="urn:microsoft.com/office/officeart/2005/8/layout/chevron2"/>
    <dgm:cxn modelId="{F3F97432-3A83-4D84-B9D4-F23E021444D4}" type="presOf" srcId="{2A2F98E9-9237-4741-9F92-0B71F001255B}" destId="{A39794B0-3846-4AFA-96AE-A91D4833629C}" srcOrd="0" destOrd="2" presId="urn:microsoft.com/office/officeart/2005/8/layout/chevron2"/>
    <dgm:cxn modelId="{29C6E439-DE8C-4DF3-80FE-BFDD325D0613}" srcId="{2E89C719-3FE1-4301-8F87-EF5EAB6D1E28}" destId="{3D39A1D2-D403-43C8-956F-5771676A4C64}" srcOrd="3" destOrd="0" parTransId="{97801450-9D94-4D56-B0CF-755813D1ADD2}" sibTransId="{DE18A9FD-4C2D-4441-8015-0971ABFFFF96}"/>
    <dgm:cxn modelId="{3059365C-741B-4E9F-AFA8-1108FDC203D5}" srcId="{2E89C719-3FE1-4301-8F87-EF5EAB6D1E28}" destId="{98212D1B-D8F3-46DD-BECD-33A13EE49D54}" srcOrd="2" destOrd="0" parTransId="{DC6B3253-5186-4444-81D6-741ED2C9346C}" sibTransId="{2A39961F-5A8A-4B05-B4C5-9530A1EEAF3A}"/>
    <dgm:cxn modelId="{E26F3C67-64E1-4C5F-9167-EC01E0562FEE}" type="presOf" srcId="{CF16EE6D-46B0-469D-8A3B-D097C0D0505C}" destId="{B9F29165-76CC-493A-975D-7BA2C74AF165}" srcOrd="0" destOrd="2" presId="urn:microsoft.com/office/officeart/2005/8/layout/chevron2"/>
    <dgm:cxn modelId="{95926548-EEC2-40FF-B88D-8ACF12B1C359}" srcId="{213C218D-6A79-4DCB-A1C1-1BBE2C1B6953}" destId="{7EFA5D5C-F064-4807-8F8C-19F0F53118F7}" srcOrd="1" destOrd="0" parTransId="{0831C3EA-8891-437F-B05D-70DF68E9494F}" sibTransId="{098C3920-81C8-4873-8048-FA33FCA924CC}"/>
    <dgm:cxn modelId="{BDDBD069-E631-4C38-A46E-7B6363548354}" type="presOf" srcId="{213C218D-6A79-4DCB-A1C1-1BBE2C1B6953}" destId="{8722F132-4A07-4B2E-B22F-5E9213540C4D}" srcOrd="0" destOrd="0" presId="urn:microsoft.com/office/officeart/2005/8/layout/chevron2"/>
    <dgm:cxn modelId="{CBE49E4A-C598-4B37-8A52-BFF0D1DACDFB}" srcId="{4463AEFF-8407-4FD2-87D1-B232B9F27A61}" destId="{79C39638-DEF8-4AB1-A15F-2EB86107D8BB}" srcOrd="1" destOrd="0" parTransId="{7B69307D-57FE-43DF-A3CB-C8B162F9B88C}" sibTransId="{B6DAF254-65E6-48FF-8886-F36FB81E2E44}"/>
    <dgm:cxn modelId="{F3350871-950B-42AE-8F31-3A0080CDA968}" type="presOf" srcId="{7EFA5D5C-F064-4807-8F8C-19F0F53118F7}" destId="{A39794B0-3846-4AFA-96AE-A91D4833629C}" srcOrd="0" destOrd="1" presId="urn:microsoft.com/office/officeart/2005/8/layout/chevron2"/>
    <dgm:cxn modelId="{5D884778-01BC-4744-B8CF-123F83FB4F2E}" type="presOf" srcId="{B3182129-4601-471B-A356-6F6B3DC369CB}" destId="{773317C7-4A69-40EF-B295-A5FA0170C2F0}" srcOrd="0" destOrd="1" presId="urn:microsoft.com/office/officeart/2005/8/layout/chevron2"/>
    <dgm:cxn modelId="{9E18615A-555F-496C-B281-1FFF22D07150}" type="presOf" srcId="{168C3F15-2DD5-43CD-9209-4388FF822ABB}" destId="{A39794B0-3846-4AFA-96AE-A91D4833629C}" srcOrd="0" destOrd="0" presId="urn:microsoft.com/office/officeart/2005/8/layout/chevron2"/>
    <dgm:cxn modelId="{7AE2018C-E1C0-4D1D-838C-ECC89D988FC2}" srcId="{213C218D-6A79-4DCB-A1C1-1BBE2C1B6953}" destId="{92CCC06E-165E-4302-801E-CBF1A8CEDAD4}" srcOrd="3" destOrd="0" parTransId="{E13D4CC2-2E2F-4800-B9FA-B83006DBAB7A}" sibTransId="{0AD8D041-5B2F-4FB9-B3E6-B6C7D1B53675}"/>
    <dgm:cxn modelId="{958F0097-B73B-4912-9C34-8AA437BDCE09}" type="presOf" srcId="{3D39A1D2-D403-43C8-956F-5771676A4C64}" destId="{773317C7-4A69-40EF-B295-A5FA0170C2F0}" srcOrd="0" destOrd="3" presId="urn:microsoft.com/office/officeart/2005/8/layout/chevron2"/>
    <dgm:cxn modelId="{65B748A2-986A-4F28-BE7A-65F18D3EFBE5}" type="presOf" srcId="{F339519C-DE91-418E-824D-6729E9939A17}" destId="{A059D221-F590-4668-BDF2-21E02A341187}" srcOrd="0" destOrd="0" presId="urn:microsoft.com/office/officeart/2005/8/layout/chevron2"/>
    <dgm:cxn modelId="{50C648A2-7432-4F64-828D-7C2FF2D00724}" type="presOf" srcId="{E12B429F-AC02-4E91-A2A5-DD49EA2533A9}" destId="{B9F29165-76CC-493A-975D-7BA2C74AF165}" srcOrd="0" destOrd="0" presId="urn:microsoft.com/office/officeart/2005/8/layout/chevron2"/>
    <dgm:cxn modelId="{B6B0B2A3-EC38-4C6B-AD1E-33C30EC2A676}" srcId="{2E89C719-3FE1-4301-8F87-EF5EAB6D1E28}" destId="{B3182129-4601-471B-A356-6F6B3DC369CB}" srcOrd="1" destOrd="0" parTransId="{700096DF-929A-4DC6-8542-079673D5FF48}" sibTransId="{706A0AAB-57AE-4F40-9EA8-96C5855B71D2}"/>
    <dgm:cxn modelId="{F4E00DA5-590F-4085-9C1E-CC8DEF46EA48}" srcId="{F339519C-DE91-418E-824D-6729E9939A17}" destId="{4463AEFF-8407-4FD2-87D1-B232B9F27A61}" srcOrd="0" destOrd="0" parTransId="{4B33A194-46BC-40AD-84B9-6C57E94C31A5}" sibTransId="{21F4F468-A0B3-4F4A-9E89-40078FB1631B}"/>
    <dgm:cxn modelId="{7FBDE0B0-368F-4209-B035-8F74F10E11AE}" type="presOf" srcId="{2E89C719-3FE1-4301-8F87-EF5EAB6D1E28}" destId="{208FF26A-65AD-4370-B11E-6467F59F150B}" srcOrd="0" destOrd="0" presId="urn:microsoft.com/office/officeart/2005/8/layout/chevron2"/>
    <dgm:cxn modelId="{905065B5-7C39-4CE4-BD7C-BCEB1B5824B6}" srcId="{213C218D-6A79-4DCB-A1C1-1BBE2C1B6953}" destId="{168C3F15-2DD5-43CD-9209-4388FF822ABB}" srcOrd="0" destOrd="0" parTransId="{E5E2BAD3-E884-4FAD-ACC4-AC4CB0BB9AE8}" sibTransId="{29EC415B-AD5B-44D7-8A93-1AEA697AFE94}"/>
    <dgm:cxn modelId="{EEA15EB8-296A-4FCE-AA6C-2F2D9E6996FD}" srcId="{4463AEFF-8407-4FD2-87D1-B232B9F27A61}" destId="{1D996AA6-C3B1-420B-B449-CB80E9B76754}" srcOrd="3" destOrd="0" parTransId="{9672C044-7B80-4550-92EA-3C1F93DB012C}" sibTransId="{10A43BC1-2E3C-4052-B29D-E67B1E909D98}"/>
    <dgm:cxn modelId="{D6BDB7B8-FF8E-4394-9C40-BB22E81E7EC9}" type="presOf" srcId="{784DA2F9-198F-49CE-8674-D34784ECC11F}" destId="{773317C7-4A69-40EF-B295-A5FA0170C2F0}" srcOrd="0" destOrd="0" presId="urn:microsoft.com/office/officeart/2005/8/layout/chevron2"/>
    <dgm:cxn modelId="{6D4229E0-616F-4612-A010-D3D3B326CFB0}" srcId="{4463AEFF-8407-4FD2-87D1-B232B9F27A61}" destId="{CF16EE6D-46B0-469D-8A3B-D097C0D0505C}" srcOrd="2" destOrd="0" parTransId="{F254E055-F5B7-4BE2-94C5-C194AA2996FA}" sibTransId="{24168D77-6516-47CA-93A9-77F7E68068CF}"/>
    <dgm:cxn modelId="{66100FEB-D903-472B-9C5D-DCCE535BADFE}" srcId="{2E89C719-3FE1-4301-8F87-EF5EAB6D1E28}" destId="{784DA2F9-198F-49CE-8674-D34784ECC11F}" srcOrd="0" destOrd="0" parTransId="{B888DB8E-1999-4DA8-BA6F-FC7BE3A527E6}" sibTransId="{759CB102-D716-4A9F-89E1-6D8BAB67D1F3}"/>
    <dgm:cxn modelId="{81F58FEE-D878-42FD-87EF-677F2DCD13CB}" type="presOf" srcId="{98212D1B-D8F3-46DD-BECD-33A13EE49D54}" destId="{773317C7-4A69-40EF-B295-A5FA0170C2F0}" srcOrd="0" destOrd="2" presId="urn:microsoft.com/office/officeart/2005/8/layout/chevron2"/>
    <dgm:cxn modelId="{D4047EF0-571C-4CA6-B379-48BCD985A616}" srcId="{F339519C-DE91-418E-824D-6729E9939A17}" destId="{213C218D-6A79-4DCB-A1C1-1BBE2C1B6953}" srcOrd="2" destOrd="0" parTransId="{BCF085B0-9027-4A5F-8051-BE9C7AF96520}" sibTransId="{983C2AFB-5906-41F7-A56D-3BA20ED59580}"/>
    <dgm:cxn modelId="{E77AACF2-3A1F-4D84-BCA7-574F8FFFFAD6}" srcId="{F339519C-DE91-418E-824D-6729E9939A17}" destId="{2E89C719-3FE1-4301-8F87-EF5EAB6D1E28}" srcOrd="1" destOrd="0" parTransId="{A85EF8FF-298E-430C-A019-1AA0393DE1A2}" sibTransId="{997CFC00-AF86-4319-8761-C4AD32AADEFA}"/>
    <dgm:cxn modelId="{F62A96F4-FF86-4029-B8BA-B8BBE726F2AE}" srcId="{4463AEFF-8407-4FD2-87D1-B232B9F27A61}" destId="{E12B429F-AC02-4E91-A2A5-DD49EA2533A9}" srcOrd="0" destOrd="0" parTransId="{04E4FE1F-F48E-4355-941B-A83943F6397E}" sibTransId="{29A551D4-4817-42D7-865E-CA9ACA2AC959}"/>
    <dgm:cxn modelId="{D7E45A82-4A30-413A-8849-AD2BEEDADCF3}" type="presParOf" srcId="{A059D221-F590-4668-BDF2-21E02A341187}" destId="{E4B0300B-A7BE-4524-AE46-829D9B44BBB4}" srcOrd="0" destOrd="0" presId="urn:microsoft.com/office/officeart/2005/8/layout/chevron2"/>
    <dgm:cxn modelId="{4470B615-2BF6-43DF-A023-7499CD40F3DB}" type="presParOf" srcId="{E4B0300B-A7BE-4524-AE46-829D9B44BBB4}" destId="{34E20704-1431-4BBA-BA32-710B4C9DA9B0}" srcOrd="0" destOrd="0" presId="urn:microsoft.com/office/officeart/2005/8/layout/chevron2"/>
    <dgm:cxn modelId="{3E431B1B-E55F-4C5A-B4C4-0D8F3D37F352}" type="presParOf" srcId="{E4B0300B-A7BE-4524-AE46-829D9B44BBB4}" destId="{B9F29165-76CC-493A-975D-7BA2C74AF165}" srcOrd="1" destOrd="0" presId="urn:microsoft.com/office/officeart/2005/8/layout/chevron2"/>
    <dgm:cxn modelId="{95BB2A80-B0CD-4616-B9D7-84C6ECA0CF35}" type="presParOf" srcId="{A059D221-F590-4668-BDF2-21E02A341187}" destId="{74D82687-CFC6-4D91-8125-F1DDB54524CC}" srcOrd="1" destOrd="0" presId="urn:microsoft.com/office/officeart/2005/8/layout/chevron2"/>
    <dgm:cxn modelId="{AC8EB041-2E3A-40FF-B11C-8B4B076045CA}" type="presParOf" srcId="{A059D221-F590-4668-BDF2-21E02A341187}" destId="{4B5F1D17-148B-4E22-9E08-59812A9A15C8}" srcOrd="2" destOrd="0" presId="urn:microsoft.com/office/officeart/2005/8/layout/chevron2"/>
    <dgm:cxn modelId="{FD730A9E-C16E-454B-AB2A-E648EAAE57CD}" type="presParOf" srcId="{4B5F1D17-148B-4E22-9E08-59812A9A15C8}" destId="{208FF26A-65AD-4370-B11E-6467F59F150B}" srcOrd="0" destOrd="0" presId="urn:microsoft.com/office/officeart/2005/8/layout/chevron2"/>
    <dgm:cxn modelId="{28870926-7320-4B24-80C9-73F4E1A6D0FF}" type="presParOf" srcId="{4B5F1D17-148B-4E22-9E08-59812A9A15C8}" destId="{773317C7-4A69-40EF-B295-A5FA0170C2F0}" srcOrd="1" destOrd="0" presId="urn:microsoft.com/office/officeart/2005/8/layout/chevron2"/>
    <dgm:cxn modelId="{22D48E9D-E9FD-4D8F-93BA-964F571D84C7}" type="presParOf" srcId="{A059D221-F590-4668-BDF2-21E02A341187}" destId="{4E8BCE74-0691-48BF-8550-2AE20FCAE1A3}" srcOrd="3" destOrd="0" presId="urn:microsoft.com/office/officeart/2005/8/layout/chevron2"/>
    <dgm:cxn modelId="{58955153-77D7-464E-8344-C14EF19940EE}" type="presParOf" srcId="{A059D221-F590-4668-BDF2-21E02A341187}" destId="{A267F6EC-3D62-4FFF-AA0C-F002C17BE962}" srcOrd="4" destOrd="0" presId="urn:microsoft.com/office/officeart/2005/8/layout/chevron2"/>
    <dgm:cxn modelId="{66FAF713-BB87-40FF-8A20-C1A48D8C0769}" type="presParOf" srcId="{A267F6EC-3D62-4FFF-AA0C-F002C17BE962}" destId="{8722F132-4A07-4B2E-B22F-5E9213540C4D}" srcOrd="0" destOrd="0" presId="urn:microsoft.com/office/officeart/2005/8/layout/chevron2"/>
    <dgm:cxn modelId="{86CA6DB3-9EDC-4D00-8B93-376F0D1134FD}" type="presParOf" srcId="{A267F6EC-3D62-4FFF-AA0C-F002C17BE962}" destId="{A39794B0-3846-4AFA-96AE-A91D4833629C}" srcOrd="1" destOrd="0" presId="urn:microsoft.com/office/officeart/2005/8/layout/chevron2"/>
  </dgm:cxnLst>
  <dgm:bg>
    <a:solidFill>
      <a:srgbClr val="C7DFE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20704-1431-4BBA-BA32-710B4C9DA9B0}">
      <dsp:nvSpPr>
        <dsp:cNvPr id="0" name=""/>
        <dsp:cNvSpPr/>
      </dsp:nvSpPr>
      <dsp:spPr>
        <a:xfrm rot="5400000">
          <a:off x="-296061" y="319783"/>
          <a:ext cx="2108206" cy="1475744"/>
        </a:xfrm>
        <a:prstGeom prst="chevron">
          <a:avLst/>
        </a:prstGeom>
        <a:solidFill>
          <a:srgbClr val="DFB2BC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Comic Sans MS" panose="030F0702030302020204" pitchFamily="66" charset="0"/>
            </a:rPr>
            <a:t>1</a:t>
          </a:r>
          <a:r>
            <a:rPr lang="ru-RU" sz="1800" b="1" kern="1200" dirty="0">
              <a:latin typeface="Comic Sans MS" panose="030F0702030302020204" pitchFamily="66" charset="0"/>
            </a:rPr>
            <a:t>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Comic Sans MS" panose="030F0702030302020204" pitchFamily="66" charset="0"/>
            </a:rPr>
            <a:t>ЭТАП</a:t>
          </a:r>
        </a:p>
      </dsp:txBody>
      <dsp:txXfrm rot="-5400000">
        <a:off x="20170" y="741424"/>
        <a:ext cx="1475744" cy="632462"/>
      </dsp:txXfrm>
    </dsp:sp>
    <dsp:sp modelId="{B9F29165-76CC-493A-975D-7BA2C74AF165}">
      <dsp:nvSpPr>
        <dsp:cNvPr id="0" name=""/>
        <dsp:cNvSpPr/>
      </dsp:nvSpPr>
      <dsp:spPr>
        <a:xfrm rot="5400000">
          <a:off x="5593460" y="-4036276"/>
          <a:ext cx="1371054" cy="9443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7D9DB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  <a:ea typeface="+mn-ea"/>
              <a:cs typeface="+mn-cs"/>
            </a:rPr>
            <a:t>ОРГАНИЗАЦИОННЫЙ ЭТАП</a:t>
          </a:r>
        </a:p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создание проектного центра</a:t>
          </a:r>
        </a:p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подготовка команды кураторов</a:t>
          </a:r>
        </a:p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800" b="1" kern="1200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rPr>
            <a:t>   проекта </a:t>
          </a:r>
        </a:p>
      </dsp:txBody>
      <dsp:txXfrm rot="-5400000">
        <a:off x="1557184" y="66929"/>
        <a:ext cx="9376679" cy="1237196"/>
      </dsp:txXfrm>
    </dsp:sp>
    <dsp:sp modelId="{208FF26A-65AD-4370-B11E-6467F59F150B}">
      <dsp:nvSpPr>
        <dsp:cNvPr id="0" name=""/>
        <dsp:cNvSpPr/>
      </dsp:nvSpPr>
      <dsp:spPr>
        <a:xfrm rot="5400000">
          <a:off x="-273866" y="2216705"/>
          <a:ext cx="2108206" cy="1475744"/>
        </a:xfrm>
        <a:prstGeom prst="chevron">
          <a:avLst/>
        </a:prstGeom>
        <a:solidFill>
          <a:srgbClr val="88707E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kern="1200" dirty="0">
              <a:latin typeface="Comic Sans MS" panose="030F0702030302020204" pitchFamily="66" charset="0"/>
            </a:rPr>
            <a:t>2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Comic Sans MS" panose="030F0702030302020204" pitchFamily="66" charset="0"/>
            </a:rPr>
            <a:t>ЭТАП</a:t>
          </a:r>
        </a:p>
      </dsp:txBody>
      <dsp:txXfrm rot="-5400000">
        <a:off x="42365" y="2638346"/>
        <a:ext cx="1475744" cy="632462"/>
      </dsp:txXfrm>
    </dsp:sp>
    <dsp:sp modelId="{773317C7-4A69-40EF-B295-A5FA0170C2F0}">
      <dsp:nvSpPr>
        <dsp:cNvPr id="0" name=""/>
        <dsp:cNvSpPr/>
      </dsp:nvSpPr>
      <dsp:spPr>
        <a:xfrm rot="5400000">
          <a:off x="5572646" y="-2073672"/>
          <a:ext cx="1371581" cy="93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7D9DB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kern="1200" dirty="0">
              <a:latin typeface="Comic Sans MS" panose="030F0702030302020204" pitchFamily="66" charset="0"/>
            </a:rPr>
            <a:t>ЭТАП ОБУЧЕНИЯ И ПРЕЗЕНТАЦИИ ПРОЕКТОВ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/>
        </a:p>
      </dsp:txBody>
      <dsp:txXfrm rot="-5400000">
        <a:off x="1576924" y="1989005"/>
        <a:ext cx="9296071" cy="1237671"/>
      </dsp:txXfrm>
    </dsp:sp>
    <dsp:sp modelId="{8722F132-4A07-4B2E-B22F-5E9213540C4D}">
      <dsp:nvSpPr>
        <dsp:cNvPr id="0" name=""/>
        <dsp:cNvSpPr/>
      </dsp:nvSpPr>
      <dsp:spPr>
        <a:xfrm rot="5400000">
          <a:off x="-296061" y="4157401"/>
          <a:ext cx="2108206" cy="1475744"/>
        </a:xfrm>
        <a:prstGeom prst="chevron">
          <a:avLst/>
        </a:prstGeom>
        <a:solidFill>
          <a:srgbClr val="1B95A3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latin typeface="Comic Sans MS" panose="030F0702030302020204" pitchFamily="66" charset="0"/>
            </a:rPr>
            <a:t>3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Comic Sans MS" panose="030F0702030302020204" pitchFamily="66" charset="0"/>
            </a:rPr>
            <a:t>ЭТАП</a:t>
          </a:r>
        </a:p>
      </dsp:txBody>
      <dsp:txXfrm rot="-5400000">
        <a:off x="20170" y="4579042"/>
        <a:ext cx="1475744" cy="632462"/>
      </dsp:txXfrm>
    </dsp:sp>
    <dsp:sp modelId="{A39794B0-3846-4AFA-96AE-A91D4833629C}">
      <dsp:nvSpPr>
        <dsp:cNvPr id="0" name=""/>
        <dsp:cNvSpPr/>
      </dsp:nvSpPr>
      <dsp:spPr>
        <a:xfrm rot="5400000">
          <a:off x="5593439" y="-195847"/>
          <a:ext cx="1370334" cy="9444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7D9DB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Comic Sans MS" panose="030F0702030302020204" pitchFamily="66" charset="0"/>
            </a:rPr>
            <a:t>ПОДВЕДЕНИЕ ИТОГОВ</a:t>
          </a:r>
          <a:endParaRPr lang="ru-RU" sz="1600" kern="1200" dirty="0"/>
        </a:p>
        <a:p>
          <a:pPr marL="114300" lvl="1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b="1" kern="1200" dirty="0">
            <a:solidFill>
              <a:prstClr val="black"/>
            </a:solidFill>
            <a:latin typeface="Comic Sans MS" panose="030F0702030302020204" pitchFamily="66" charset="0"/>
          </a:endParaRPr>
        </a:p>
        <a:p>
          <a:pPr marL="285750" lvl="1" indent="-28575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rPr>
            <a:t>проведение итоговой конференции</a:t>
          </a:r>
        </a:p>
        <a:p>
          <a:pPr marL="285750" lvl="1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ru-RU" sz="1800" b="1" kern="12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rPr>
            <a:t>презентация лучших проектов и методических рекомендаций по внедрению  и тиражированию опыта проектного центра «Стартап-драйвер»</a:t>
          </a:r>
        </a:p>
      </dsp:txBody>
      <dsp:txXfrm rot="-5400000">
        <a:off x="1556421" y="3908065"/>
        <a:ext cx="9377476" cy="123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E81D-34C3-4CE5-BAA6-71F088BF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5EF89-783F-4D7E-95AF-1BDD9F8D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3FB0-329D-4A3F-8B6F-BD169939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E7DC4-4E89-4644-A890-C0980687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EAC4D-7887-4345-B677-E9DD58A8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3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90646-ABCB-4F49-9CCF-67401327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38E94-92EF-46A7-BF40-F3870A958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85018-E989-4A12-84F9-35DADBEA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30CE0-81C9-46D6-A79D-D259852E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B0302-6CA4-4A79-AF66-47E05DBE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0FC0F0-F7C7-4AE7-9F88-B0807CB84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D9EF86-B3BE-47A6-B082-0B3DDF2C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8749C-3165-48BC-A06F-7E1FCF99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BF326-C97E-471E-90CC-641CFD6C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AE6EE-4EE3-4732-BEC5-B149C8E5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7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BAD0-0822-4BE1-93A5-9273EB0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4106E-49AD-4089-AC95-320EA1E468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C8498-7DFE-47E2-B88F-E55BBB8F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4DFB3-DEAF-454C-9B60-221599F5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EE4694-A2FD-4A54-AE31-16DF59C5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269DEB-EB1A-4501-8F3D-FDEF55E7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60B6DB5-01CC-45BF-9064-B4859A26D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1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35E38-99F3-484A-8687-CDAB6039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76B0F-DCD1-4E35-9106-27E344A2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7CE81-5126-4A9E-B5AC-A820B2D1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4BDE0-421A-459E-ABD1-80F2B185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4100A-C585-495F-A1F2-167B94C9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65B79-FB11-4280-95C3-B6A1FEE9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D1EF8-6860-4935-8384-BC5B4C67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6469E-2BC2-4BA4-9007-DA1EEE76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E9C21-EA47-4E2C-8E09-687E1C12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4FE8F-6A02-464F-AE92-A2A7A62A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3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9D988-6DCA-4B4F-8D88-83D62A70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3773C-479D-4E0B-9ED2-47F624C60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B3A1EF-05B8-49C3-802E-9A6C32A03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71A4A-2B36-487B-AF05-CB0EE65B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7A21F-78B6-4C0A-BCF5-65113870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0F57D6-F3F4-49E6-B80D-E090F8B6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C1BA6-075C-4CE0-9EE1-5E4BCB17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03FDB-32BF-477D-B128-14910238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B1CD4-0BED-4210-AA08-A8FEC3FB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86E337-E53F-406A-9AE8-F327BAE60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626E4-701F-48B2-97A4-0B55C07E8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05F280-1791-4B76-99D2-82307B0A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97D55A-9397-4A27-BE75-4A1450C9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1E675A-7A3E-46A0-A960-6E5E1097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ACF0B-AFA0-41DC-8AA3-08D62A2B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F70541-2D25-4FD1-9A61-274B35CD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64C0CC-66B6-4B54-BC16-3D67E67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832E73-4565-4905-8B2E-48E11AF9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CEB564-D46F-4A00-98B3-048C93A0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75010C-9443-4797-948D-FF78FA73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B23C8D-401B-4899-AC14-9653A1F2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DF784-AFC0-4541-AA30-DBEF4FC3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3EFD7-8A92-44A2-96F5-965E6277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A7B4A-5B08-448C-A41C-8293DB8D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E0EAE-FE35-4316-A192-D3CE82ED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29F593-9048-4355-BAD9-A3DF9A1C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D3774-4886-4AAA-8E40-F8FB3B11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5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6D96B-5684-44D8-BB0D-39F2E923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D46C-5D4C-40E8-AF29-D30ADA4E5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CFB57-25BF-44B6-AECD-F6850A74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EA1721-3D98-4643-A477-BD16BACC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6D1B7-437E-4842-9151-42D266F3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D5CC7-4692-448F-9B32-70FA3E3D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1AFB1-9E89-4474-BE86-412BA8DB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4FE3B-B8E0-419E-B37E-641A818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23436-47DF-4490-AD15-AD6E113E4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B240-D7FC-49FF-8958-560295A39AE0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C7BF3-0F61-4FB0-BA03-0F880675C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06EF0-5185-494D-938C-C13FF4AE0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C804-9236-46C4-82F6-225BEDEEC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plus63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tel:784627066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45336" y="313899"/>
            <a:ext cx="3816479" cy="830997"/>
            <a:chOff x="745336" y="313899"/>
            <a:chExt cx="3816479" cy="83099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57C7870-B475-4B8A-A3D7-1ABD47D87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6" y="362417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33176D-20B7-4D72-B06E-7A69180F860A}"/>
                </a:ext>
              </a:extLst>
            </p:cNvPr>
            <p:cNvSpPr txBox="1"/>
            <p:nvPr/>
          </p:nvSpPr>
          <p:spPr>
            <a:xfrm>
              <a:off x="1464829" y="313899"/>
              <a:ext cx="30969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Интеллект- </a:t>
              </a:r>
            </a:p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плюс</a:t>
              </a:r>
            </a:p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Частная школа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311330-4C20-4F9A-AFE4-E1FD506619DC}"/>
              </a:ext>
            </a:extLst>
          </p:cNvPr>
          <p:cNvSpPr txBox="1"/>
          <p:nvPr/>
        </p:nvSpPr>
        <p:spPr>
          <a:xfrm>
            <a:off x="3587932" y="313899"/>
            <a:ext cx="7037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общеобразовательная организация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«Интеллект-плюс»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офис: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Пушкина, 280 оф.4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(846) 270-66-90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info@iplus63.ru</a:t>
            </a:r>
            <a:endParaRPr kumimoji="0" lang="ru-RU" altLang="ru-RU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68286F5-BD67-4856-B052-F981D8A1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322" y="1936311"/>
            <a:ext cx="7612224" cy="400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ЦЕНТР «СТАРТАП-ДРАЙВЕР»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УЧЕБНОГО ПРОЕКТА К СТАРТАПУ)</a:t>
            </a:r>
            <a:endParaRPr lang="en-US" alt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2021/2022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47B3BF-AE42-4356-AEAD-3CFAAB2FC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18" y="4274928"/>
            <a:ext cx="2842596" cy="151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B745400-72D9-4C95-B1BA-D7D5D2917CF1}"/>
              </a:ext>
            </a:extLst>
          </p:cNvPr>
          <p:cNvGrpSpPr/>
          <p:nvPr/>
        </p:nvGrpSpPr>
        <p:grpSpPr>
          <a:xfrm rot="5400000">
            <a:off x="8694556" y="3160324"/>
            <a:ext cx="5676209" cy="171992"/>
            <a:chOff x="7175242" y="4980669"/>
            <a:chExt cx="4758610" cy="16420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61D6A75-FBDC-4418-9996-8FF72AC133ED}"/>
                </a:ext>
              </a:extLst>
            </p:cNvPr>
            <p:cNvGrpSpPr/>
            <p:nvPr/>
          </p:nvGrpSpPr>
          <p:grpSpPr>
            <a:xfrm>
              <a:off x="9078686" y="4980670"/>
              <a:ext cx="2855166" cy="164199"/>
              <a:chOff x="7016621" y="4898571"/>
              <a:chExt cx="2855166" cy="16419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B9669DD-CDE7-4570-AD65-70201A6300CE}"/>
                  </a:ext>
                </a:extLst>
              </p:cNvPr>
              <p:cNvSpPr/>
              <p:nvPr/>
            </p:nvSpPr>
            <p:spPr>
              <a:xfrm>
                <a:off x="7968343" y="4898571"/>
                <a:ext cx="951722" cy="16419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2E1135B-6B29-42FD-8A41-779BE083079F}"/>
                  </a:ext>
                </a:extLst>
              </p:cNvPr>
              <p:cNvSpPr/>
              <p:nvPr/>
            </p:nvSpPr>
            <p:spPr>
              <a:xfrm>
                <a:off x="8920065" y="4898571"/>
                <a:ext cx="951722" cy="164199"/>
              </a:xfrm>
              <a:prstGeom prst="rect">
                <a:avLst/>
              </a:prstGeom>
              <a:solidFill>
                <a:srgbClr val="CC0066"/>
              </a:solidFill>
              <a:ln>
                <a:solidFill>
                  <a:srgbClr val="CC0066"/>
                </a:solidFill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54564BA-AE6C-4616-925D-59584F606AA4}"/>
                  </a:ext>
                </a:extLst>
              </p:cNvPr>
              <p:cNvSpPr/>
              <p:nvPr/>
            </p:nvSpPr>
            <p:spPr>
              <a:xfrm>
                <a:off x="7016621" y="4898571"/>
                <a:ext cx="951722" cy="16419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77F3F4C-DAA7-4BFB-BFD3-8F1099EE2D1C}"/>
                </a:ext>
              </a:extLst>
            </p:cNvPr>
            <p:cNvSpPr/>
            <p:nvPr/>
          </p:nvSpPr>
          <p:spPr>
            <a:xfrm>
              <a:off x="8126964" y="4980670"/>
              <a:ext cx="951722" cy="1641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867C2D3-8426-47B7-A2E3-406A61E62622}"/>
                </a:ext>
              </a:extLst>
            </p:cNvPr>
            <p:cNvSpPr/>
            <p:nvPr/>
          </p:nvSpPr>
          <p:spPr>
            <a:xfrm>
              <a:off x="7175242" y="4980669"/>
              <a:ext cx="951722" cy="1641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5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CF70377-4326-4950-8EFC-1E6A70286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05288"/>
              </p:ext>
            </p:extLst>
          </p:nvPr>
        </p:nvGraphicFramePr>
        <p:xfrm>
          <a:off x="688374" y="711129"/>
          <a:ext cx="11000792" cy="59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4263843-F697-4296-920B-FAC7885F3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89753"/>
              </p:ext>
            </p:extLst>
          </p:nvPr>
        </p:nvGraphicFramePr>
        <p:xfrm>
          <a:off x="2245123" y="3065399"/>
          <a:ext cx="8128000" cy="72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692399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55911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мотивационная сессия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обучающие семинары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работа над проектами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конкурс стартапов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92831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F47C39-1080-4898-B186-C1A5C5C9902A}"/>
              </a:ext>
            </a:extLst>
          </p:cNvPr>
          <p:cNvSpPr/>
          <p:nvPr/>
        </p:nvSpPr>
        <p:spPr>
          <a:xfrm>
            <a:off x="6583814" y="1054120"/>
            <a:ext cx="5433527" cy="1091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создание информационного ресурса</a:t>
            </a:r>
          </a:p>
          <a:p>
            <a:pPr marL="285750" lvl="1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организация лабораторий и коворкинг-зоны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5CD7319-948C-4228-9E9D-8CD2B7805F91}"/>
              </a:ext>
            </a:extLst>
          </p:cNvPr>
          <p:cNvGrpSpPr/>
          <p:nvPr/>
        </p:nvGrpSpPr>
        <p:grpSpPr>
          <a:xfrm>
            <a:off x="187994" y="130762"/>
            <a:ext cx="1882224" cy="615553"/>
            <a:chOff x="347792" y="194636"/>
            <a:chExt cx="1882224" cy="61555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89D761B-5807-4A09-BE6E-497C40E9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792" y="257815"/>
              <a:ext cx="505030" cy="5005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8229C2-8190-4D53-900B-41006B2C8BE1}"/>
                </a:ext>
              </a:extLst>
            </p:cNvPr>
            <p:cNvSpPr txBox="1"/>
            <p:nvPr/>
          </p:nvSpPr>
          <p:spPr>
            <a:xfrm>
              <a:off x="848172" y="194636"/>
              <a:ext cx="1381844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Интеллект-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плюс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Частная школа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35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0539C1-1771-4B70-AB36-79E8AD0D1839}"/>
              </a:ext>
            </a:extLst>
          </p:cNvPr>
          <p:cNvSpPr/>
          <p:nvPr/>
        </p:nvSpPr>
        <p:spPr>
          <a:xfrm>
            <a:off x="476633" y="322643"/>
            <a:ext cx="11303890" cy="636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АЛГОРИТМ  РАБОТЫ НАД  ПРОЕКТОМ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33B52F-C345-4D76-98E0-EDDE5EAA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-69745" y="1056436"/>
            <a:ext cx="5958777" cy="61119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DC6B67-8DB2-4253-9AC2-13F78B4BE6D8}"/>
              </a:ext>
            </a:extLst>
          </p:cNvPr>
          <p:cNvGrpSpPr/>
          <p:nvPr/>
        </p:nvGrpSpPr>
        <p:grpSpPr>
          <a:xfrm>
            <a:off x="5546861" y="1117660"/>
            <a:ext cx="5273539" cy="5130741"/>
            <a:chOff x="5546861" y="1117660"/>
            <a:chExt cx="5273539" cy="5130741"/>
          </a:xfrm>
        </p:grpSpPr>
        <p:grpSp>
          <p:nvGrpSpPr>
            <p:cNvPr id="17" name="Group 221">
              <a:extLst>
                <a:ext uri="{FF2B5EF4-FFF2-40B4-BE49-F238E27FC236}">
                  <a16:creationId xmlns:a16="http://schemas.microsoft.com/office/drawing/2014/main" id="{07721224-55B8-4981-90BC-E32739DB7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2152577"/>
              <a:ext cx="5273040" cy="945192"/>
              <a:chOff x="1440" y="1680"/>
              <a:chExt cx="2928" cy="432"/>
            </a:xfrm>
          </p:grpSpPr>
          <p:sp>
            <p:nvSpPr>
              <p:cNvPr id="57" name="AutoShape 66">
                <a:extLst>
                  <a:ext uri="{FF2B5EF4-FFF2-40B4-BE49-F238E27FC236}">
                    <a16:creationId xmlns:a16="http://schemas.microsoft.com/office/drawing/2014/main" id="{83F8FBC2-105E-4683-AE7A-B75270511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8" name="Oval 67">
                <a:extLst>
                  <a:ext uri="{FF2B5EF4-FFF2-40B4-BE49-F238E27FC236}">
                    <a16:creationId xmlns:a16="http://schemas.microsoft.com/office/drawing/2014/main" id="{31AA005C-C863-45C9-9B8A-0D8EEB021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8">
                <a:extLst>
                  <a:ext uri="{FF2B5EF4-FFF2-40B4-BE49-F238E27FC236}">
                    <a16:creationId xmlns:a16="http://schemas.microsoft.com/office/drawing/2014/main" id="{893E0C89-A2DA-4F06-AD6D-66DC25E92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69">
                <a:extLst>
                  <a:ext uri="{FF2B5EF4-FFF2-40B4-BE49-F238E27FC236}">
                    <a16:creationId xmlns:a16="http://schemas.microsoft.com/office/drawing/2014/main" id="{201F66C1-A69F-4797-9D8E-47E7E7BC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70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0">
                <a:extLst>
                  <a:ext uri="{FF2B5EF4-FFF2-40B4-BE49-F238E27FC236}">
                    <a16:creationId xmlns:a16="http://schemas.microsoft.com/office/drawing/2014/main" id="{6BF37A7F-42BC-406D-8E2E-3DE33C861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72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62" name="Text Box 71">
                <a:extLst>
                  <a:ext uri="{FF2B5EF4-FFF2-40B4-BE49-F238E27FC236}">
                    <a16:creationId xmlns:a16="http://schemas.microsoft.com/office/drawing/2014/main" id="{A847DCB1-934F-4F22-B07A-3393E3FDC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169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3" name="AutoShape 103">
                <a:extLst>
                  <a:ext uri="{FF2B5EF4-FFF2-40B4-BE49-F238E27FC236}">
                    <a16:creationId xmlns:a16="http://schemas.microsoft.com/office/drawing/2014/main" id="{C8DC5F78-38B5-466D-935C-E33C39B468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EDCFD5"/>
                  </a:gs>
                  <a:gs pos="50000">
                    <a:srgbClr val="DEA9B3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38100" algn="ctr">
                <a:solidFill>
                  <a:srgbClr val="EDCF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4" name="Oval 104">
                <a:extLst>
                  <a:ext uri="{FF2B5EF4-FFF2-40B4-BE49-F238E27FC236}">
                    <a16:creationId xmlns:a16="http://schemas.microsoft.com/office/drawing/2014/main" id="{10D0DF51-19B7-446D-8212-B8BDDB8FC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1695"/>
                <a:ext cx="514" cy="417"/>
              </a:xfrm>
              <a:prstGeom prst="ellipse">
                <a:avLst/>
              </a:prstGeom>
              <a:solidFill>
                <a:srgbClr val="DEA9B3"/>
              </a:solidFill>
              <a:ln w="9525">
                <a:solidFill>
                  <a:srgbClr val="DEA9B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5">
                <a:extLst>
                  <a:ext uri="{FF2B5EF4-FFF2-40B4-BE49-F238E27FC236}">
                    <a16:creationId xmlns:a16="http://schemas.microsoft.com/office/drawing/2014/main" id="{81FAB14F-F6FD-4F86-B499-E4244DE83E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1680"/>
                <a:ext cx="514" cy="417"/>
              </a:xfrm>
              <a:prstGeom prst="ellipse">
                <a:avLst/>
              </a:prstGeom>
              <a:solidFill>
                <a:srgbClr val="DEA9B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7" name="Picture 216" descr="Picture1">
                <a:extLst>
                  <a:ext uri="{FF2B5EF4-FFF2-40B4-BE49-F238E27FC236}">
                    <a16:creationId xmlns:a16="http://schemas.microsoft.com/office/drawing/2014/main" id="{0DF61428-1611-4CE8-8861-10330CF24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 Box 108">
                <a:extLst>
                  <a:ext uri="{FF2B5EF4-FFF2-40B4-BE49-F238E27FC236}">
                    <a16:creationId xmlns:a16="http://schemas.microsoft.com/office/drawing/2014/main" id="{554B6030-7EAC-4F22-B5E1-DA6EBB83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9" y="1754"/>
                <a:ext cx="218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4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Text Box 107">
                <a:extLst>
                  <a:ext uri="{FF2B5EF4-FFF2-40B4-BE49-F238E27FC236}">
                    <a16:creationId xmlns:a16="http://schemas.microsoft.com/office/drawing/2014/main" id="{EEDCCE5D-7E80-48F5-9BD1-383E869A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5" y="1780"/>
                <a:ext cx="2353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spc="-50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ЭКСПЕРТИЗА И ОЦЕНКА ПРОЕКТА</a:t>
                </a:r>
                <a:endParaRPr lang="en-US" sz="2000" b="1" spc="-50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" name="Group 222">
              <a:extLst>
                <a:ext uri="{FF2B5EF4-FFF2-40B4-BE49-F238E27FC236}">
                  <a16:creationId xmlns:a16="http://schemas.microsoft.com/office/drawing/2014/main" id="{6098B1F2-C6C2-448F-A30F-278A1AD42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3202784"/>
              <a:ext cx="5273040" cy="971446"/>
              <a:chOff x="1440" y="2160"/>
              <a:chExt cx="2928" cy="444"/>
            </a:xfrm>
          </p:grpSpPr>
          <p:sp>
            <p:nvSpPr>
              <p:cNvPr id="45" name="AutoShape 156">
                <a:extLst>
                  <a:ext uri="{FF2B5EF4-FFF2-40B4-BE49-F238E27FC236}">
                    <a16:creationId xmlns:a16="http://schemas.microsoft.com/office/drawing/2014/main" id="{1E93516E-00E3-4108-BFA4-DAD44F86F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218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5A66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58">
                <a:extLst>
                  <a:ext uri="{FF2B5EF4-FFF2-40B4-BE49-F238E27FC236}">
                    <a16:creationId xmlns:a16="http://schemas.microsoft.com/office/drawing/2014/main" id="{B0E11A54-3126-4A5F-A621-36E504D57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217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59">
                <a:extLst>
                  <a:ext uri="{FF2B5EF4-FFF2-40B4-BE49-F238E27FC236}">
                    <a16:creationId xmlns:a16="http://schemas.microsoft.com/office/drawing/2014/main" id="{990FF3EE-6FAA-4A7A-8B71-837F52587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216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60">
                <a:extLst>
                  <a:ext uri="{FF2B5EF4-FFF2-40B4-BE49-F238E27FC236}">
                    <a16:creationId xmlns:a16="http://schemas.microsoft.com/office/drawing/2014/main" id="{834CC1DB-8A71-404C-BDE3-FBC49C553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218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161">
                <a:extLst>
                  <a:ext uri="{FF2B5EF4-FFF2-40B4-BE49-F238E27FC236}">
                    <a16:creationId xmlns:a16="http://schemas.microsoft.com/office/drawing/2014/main" id="{E835AE4F-3800-4513-89E8-7AB2B4F33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50" name="Text Box 162">
                <a:extLst>
                  <a:ext uri="{FF2B5EF4-FFF2-40B4-BE49-F238E27FC236}">
                    <a16:creationId xmlns:a16="http://schemas.microsoft.com/office/drawing/2014/main" id="{327C4757-59FF-4C89-A7C9-E7CC6A37C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17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1" name="AutoShape 171">
                <a:extLst>
                  <a:ext uri="{FF2B5EF4-FFF2-40B4-BE49-F238E27FC236}">
                    <a16:creationId xmlns:a16="http://schemas.microsoft.com/office/drawing/2014/main" id="{321CB6A2-66BC-438D-A90B-16E48C9442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218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7DFE1"/>
                  </a:gs>
                  <a:gs pos="50000">
                    <a:srgbClr val="A7EBEE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173">
                <a:extLst>
                  <a:ext uri="{FF2B5EF4-FFF2-40B4-BE49-F238E27FC236}">
                    <a16:creationId xmlns:a16="http://schemas.microsoft.com/office/drawing/2014/main" id="{0D08B7BE-270E-416D-942E-7DE6F275E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2175"/>
                <a:ext cx="514" cy="417"/>
              </a:xfrm>
              <a:prstGeom prst="ellipse">
                <a:avLst/>
              </a:prstGeom>
              <a:solidFill>
                <a:srgbClr val="3A60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4">
                <a:extLst>
                  <a:ext uri="{FF2B5EF4-FFF2-40B4-BE49-F238E27FC236}">
                    <a16:creationId xmlns:a16="http://schemas.microsoft.com/office/drawing/2014/main" id="{B5800A4E-DFB6-4145-A0C1-F509EBC22A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2160"/>
                <a:ext cx="514" cy="417"/>
              </a:xfrm>
              <a:prstGeom prst="ellipse">
                <a:avLst/>
              </a:prstGeom>
              <a:solidFill>
                <a:srgbClr val="5DC6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176">
                <a:extLst>
                  <a:ext uri="{FF2B5EF4-FFF2-40B4-BE49-F238E27FC236}">
                    <a16:creationId xmlns:a16="http://schemas.microsoft.com/office/drawing/2014/main" id="{5A085181-ACFC-4C4A-9C8B-4AA9374DF7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27" y="2268"/>
                <a:ext cx="2224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spc="-40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РАЗРАБОТКА ПРОЕКТА</a:t>
                </a:r>
                <a:endParaRPr lang="en-US" sz="2000" b="1" spc="-40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55" name="Picture 217" descr="Picture1">
                <a:extLst>
                  <a:ext uri="{FF2B5EF4-FFF2-40B4-BE49-F238E27FC236}">
                    <a16:creationId xmlns:a16="http://schemas.microsoft.com/office/drawing/2014/main" id="{8B76C002-C616-47A4-B18F-23AE54E90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" y="2171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 Box 177">
                <a:extLst>
                  <a:ext uri="{FF2B5EF4-FFF2-40B4-BE49-F238E27FC236}">
                    <a16:creationId xmlns:a16="http://schemas.microsoft.com/office/drawing/2014/main" id="{ED7BEC71-6563-4E1C-BDD7-BFD914EB3EA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4" y="2239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20" name="Group 224">
              <a:extLst>
                <a:ext uri="{FF2B5EF4-FFF2-40B4-BE49-F238E27FC236}">
                  <a16:creationId xmlns:a16="http://schemas.microsoft.com/office/drawing/2014/main" id="{042254F8-69EC-4892-812C-D17D097F1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5301022"/>
              <a:ext cx="5273040" cy="947379"/>
              <a:chOff x="1440" y="3119"/>
              <a:chExt cx="2928" cy="433"/>
            </a:xfrm>
          </p:grpSpPr>
          <p:sp>
            <p:nvSpPr>
              <p:cNvPr id="21" name="AutoShape 186">
                <a:extLst>
                  <a:ext uri="{FF2B5EF4-FFF2-40B4-BE49-F238E27FC236}">
                    <a16:creationId xmlns:a16="http://schemas.microsoft.com/office/drawing/2014/main" id="{28DFF673-ACEF-4784-BFAC-C91ED0AD6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314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8">
                <a:extLst>
                  <a:ext uri="{FF2B5EF4-FFF2-40B4-BE49-F238E27FC236}">
                    <a16:creationId xmlns:a16="http://schemas.microsoft.com/office/drawing/2014/main" id="{2F2650FC-567A-4830-9A2E-A2661B0A4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313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89">
                <a:extLst>
                  <a:ext uri="{FF2B5EF4-FFF2-40B4-BE49-F238E27FC236}">
                    <a16:creationId xmlns:a16="http://schemas.microsoft.com/office/drawing/2014/main" id="{D82821DD-6336-4D3F-90C6-5AE2E136F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312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90">
                <a:extLst>
                  <a:ext uri="{FF2B5EF4-FFF2-40B4-BE49-F238E27FC236}">
                    <a16:creationId xmlns:a16="http://schemas.microsoft.com/office/drawing/2014/main" id="{9925521C-7C83-4CA8-AE0B-1352659DD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314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91">
                <a:extLst>
                  <a:ext uri="{FF2B5EF4-FFF2-40B4-BE49-F238E27FC236}">
                    <a16:creationId xmlns:a16="http://schemas.microsoft.com/office/drawing/2014/main" id="{B8E4A44E-2600-40E7-9DB2-E9ECC7821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168"/>
                <a:ext cx="2160" cy="28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26" name="Text Box 192">
                <a:extLst>
                  <a:ext uri="{FF2B5EF4-FFF2-40B4-BE49-F238E27FC236}">
                    <a16:creationId xmlns:a16="http://schemas.microsoft.com/office/drawing/2014/main" id="{A2683002-28F8-4468-ACF9-3C0D136E0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3138"/>
                <a:ext cx="258" cy="36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27" name="AutoShape 201">
                <a:extLst>
                  <a:ext uri="{FF2B5EF4-FFF2-40B4-BE49-F238E27FC236}">
                    <a16:creationId xmlns:a16="http://schemas.microsoft.com/office/drawing/2014/main" id="{F6B6F3E2-1603-4049-96AB-6FCBADC7B4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314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A7680"/>
                  </a:gs>
                  <a:gs pos="61000">
                    <a:srgbClr val="BAA0A3">
                      <a:tint val="44500"/>
                      <a:satMod val="160000"/>
                    </a:srgbClr>
                  </a:gs>
                  <a:gs pos="100000">
                    <a:srgbClr val="BAA0A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203">
                <a:extLst>
                  <a:ext uri="{FF2B5EF4-FFF2-40B4-BE49-F238E27FC236}">
                    <a16:creationId xmlns:a16="http://schemas.microsoft.com/office/drawing/2014/main" id="{D8F3A54B-D7CD-4155-9B86-FD2A774A8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3135"/>
                <a:ext cx="514" cy="417"/>
              </a:xfrm>
              <a:prstGeom prst="ellipse">
                <a:avLst/>
              </a:prstGeom>
              <a:solidFill>
                <a:srgbClr val="816C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04">
                <a:extLst>
                  <a:ext uri="{FF2B5EF4-FFF2-40B4-BE49-F238E27FC236}">
                    <a16:creationId xmlns:a16="http://schemas.microsoft.com/office/drawing/2014/main" id="{08297663-2049-4684-A554-2E16A1BA94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3119"/>
                <a:ext cx="514" cy="417"/>
              </a:xfrm>
              <a:prstGeom prst="ellipse">
                <a:avLst/>
              </a:prstGeom>
              <a:solidFill>
                <a:srgbClr val="CA7680"/>
              </a:solidFill>
              <a:ln w="9525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06">
                <a:extLst>
                  <a:ext uri="{FF2B5EF4-FFF2-40B4-BE49-F238E27FC236}">
                    <a16:creationId xmlns:a16="http://schemas.microsoft.com/office/drawing/2014/main" id="{64B0AC7A-3DA7-46C4-8A44-944EF59021D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43" y="3206"/>
                <a:ext cx="1454" cy="1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ОБУЧЕНИЕ</a:t>
                </a:r>
                <a:endParaRPr lang="en-US" sz="2000" b="1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Text Box 207">
                <a:extLst>
                  <a:ext uri="{FF2B5EF4-FFF2-40B4-BE49-F238E27FC236}">
                    <a16:creationId xmlns:a16="http://schemas.microsoft.com/office/drawing/2014/main" id="{D4BD9BEE-EE7A-484C-BAA5-A9861694FD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6" y="3180"/>
                <a:ext cx="218" cy="2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AutoShape 164">
              <a:extLst>
                <a:ext uri="{FF2B5EF4-FFF2-40B4-BE49-F238E27FC236}">
                  <a16:creationId xmlns:a16="http://schemas.microsoft.com/office/drawing/2014/main" id="{4FD220E1-ECA7-4709-A507-83CE1608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254" y="4311172"/>
              <a:ext cx="4887647" cy="7548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" name="Oval 165">
              <a:extLst>
                <a:ext uri="{FF2B5EF4-FFF2-40B4-BE49-F238E27FC236}">
                  <a16:creationId xmlns:a16="http://schemas.microsoft.com/office/drawing/2014/main" id="{6B9152C8-40D6-4258-87FE-59A4FF6CC4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5572074" y="4280541"/>
              <a:ext cx="925663" cy="912372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66">
              <a:extLst>
                <a:ext uri="{FF2B5EF4-FFF2-40B4-BE49-F238E27FC236}">
                  <a16:creationId xmlns:a16="http://schemas.microsoft.com/office/drawing/2014/main" id="{360244E2-31DE-48D6-9C07-09FAF53AA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5546861" y="4247722"/>
              <a:ext cx="925663" cy="912372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67">
              <a:extLst>
                <a:ext uri="{FF2B5EF4-FFF2-40B4-BE49-F238E27FC236}">
                  <a16:creationId xmlns:a16="http://schemas.microsoft.com/office/drawing/2014/main" id="{598E0EDE-4B4B-4D51-95FE-CB8713CF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707" y="4304609"/>
              <a:ext cx="416008" cy="51416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68">
              <a:extLst>
                <a:ext uri="{FF2B5EF4-FFF2-40B4-BE49-F238E27FC236}">
                  <a16:creationId xmlns:a16="http://schemas.microsoft.com/office/drawing/2014/main" id="{279A23AF-EC81-4ABA-B0A8-83B1C6E61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294" y="4352743"/>
              <a:ext cx="3889948" cy="63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8" name="Text Box 169">
              <a:extLst>
                <a:ext uri="{FF2B5EF4-FFF2-40B4-BE49-F238E27FC236}">
                  <a16:creationId xmlns:a16="http://schemas.microsoft.com/office/drawing/2014/main" id="{D972CEAB-0A77-460D-AFD0-E8A982DE6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969" y="4287105"/>
              <a:ext cx="464633" cy="79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9" name="AutoShape 179">
              <a:extLst>
                <a:ext uri="{FF2B5EF4-FFF2-40B4-BE49-F238E27FC236}">
                  <a16:creationId xmlns:a16="http://schemas.microsoft.com/office/drawing/2014/main" id="{052A0BF1-D6EB-4149-83F8-1248890701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32254" y="4311172"/>
              <a:ext cx="4887647" cy="754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995A0">
                    <a:tint val="66000"/>
                    <a:satMod val="160000"/>
                  </a:srgbClr>
                </a:gs>
                <a:gs pos="50000">
                  <a:srgbClr val="A995A0">
                    <a:tint val="44500"/>
                    <a:satMod val="160000"/>
                  </a:srgbClr>
                </a:gs>
                <a:gs pos="100000">
                  <a:srgbClr val="A995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 algn="ctr">
              <a:solidFill>
                <a:srgbClr val="EAE5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0" name="Oval 180">
              <a:extLst>
                <a:ext uri="{FF2B5EF4-FFF2-40B4-BE49-F238E27FC236}">
                  <a16:creationId xmlns:a16="http://schemas.microsoft.com/office/drawing/2014/main" id="{B4F3C117-A8D2-46DE-9632-CBFFA24DFF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5572074" y="4280541"/>
              <a:ext cx="925663" cy="912372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81">
              <a:extLst>
                <a:ext uri="{FF2B5EF4-FFF2-40B4-BE49-F238E27FC236}">
                  <a16:creationId xmlns:a16="http://schemas.microsoft.com/office/drawing/2014/main" id="{0F9BE48C-6D3C-462D-945F-D25FAD2629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5546861" y="4247722"/>
              <a:ext cx="925663" cy="912372"/>
            </a:xfrm>
            <a:prstGeom prst="ellipse">
              <a:avLst/>
            </a:prstGeom>
            <a:solidFill>
              <a:srgbClr val="897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218" descr="Picture1">
              <a:extLst>
                <a:ext uri="{FF2B5EF4-FFF2-40B4-BE49-F238E27FC236}">
                  <a16:creationId xmlns:a16="http://schemas.microsoft.com/office/drawing/2014/main" id="{935DDB98-2447-4001-927D-6693CCDDE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304" y="4293669"/>
              <a:ext cx="430416" cy="53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84">
              <a:extLst>
                <a:ext uri="{FF2B5EF4-FFF2-40B4-BE49-F238E27FC236}">
                  <a16:creationId xmlns:a16="http://schemas.microsoft.com/office/drawing/2014/main" id="{428EBFFA-8A18-49B4-8BA7-10C3354327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80707" y="4419415"/>
              <a:ext cx="438527" cy="579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2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220">
              <a:extLst>
                <a:ext uri="{FF2B5EF4-FFF2-40B4-BE49-F238E27FC236}">
                  <a16:creationId xmlns:a16="http://schemas.microsoft.com/office/drawing/2014/main" id="{E9277200-69D5-4ADF-BF64-EB7C4580B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9468" y="1117660"/>
              <a:ext cx="5260433" cy="3721689"/>
              <a:chOff x="1447" y="1205"/>
              <a:chExt cx="2921" cy="1701"/>
            </a:xfrm>
          </p:grpSpPr>
          <p:sp>
            <p:nvSpPr>
              <p:cNvPr id="69" name="AutoShape 58">
                <a:extLst>
                  <a:ext uri="{FF2B5EF4-FFF2-40B4-BE49-F238E27FC236}">
                    <a16:creationId xmlns:a16="http://schemas.microsoft.com/office/drawing/2014/main" id="{DE8D5D66-ADA1-4FDD-9B69-55C219DA9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122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5A66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0" name="Oval 60">
                <a:extLst>
                  <a:ext uri="{FF2B5EF4-FFF2-40B4-BE49-F238E27FC236}">
                    <a16:creationId xmlns:a16="http://schemas.microsoft.com/office/drawing/2014/main" id="{92D31DAB-5B8B-4ED5-88FA-EE12880AB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62">
                <a:extLst>
                  <a:ext uri="{FF2B5EF4-FFF2-40B4-BE49-F238E27FC236}">
                    <a16:creationId xmlns:a16="http://schemas.microsoft.com/office/drawing/2014/main" id="{A83233BF-8B29-4540-9C77-90F2E587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22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63">
                <a:extLst>
                  <a:ext uri="{FF2B5EF4-FFF2-40B4-BE49-F238E27FC236}">
                    <a16:creationId xmlns:a16="http://schemas.microsoft.com/office/drawing/2014/main" id="{6FC88C9D-CC54-4A5F-8C55-1CCB56037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24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74" name="Text Box 64">
                <a:extLst>
                  <a:ext uri="{FF2B5EF4-FFF2-40B4-BE49-F238E27FC236}">
                    <a16:creationId xmlns:a16="http://schemas.microsoft.com/office/drawing/2014/main" id="{9A800C5C-A712-4CF9-BBFB-2F9278B27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121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75" name="AutoShape 95">
                <a:extLst>
                  <a:ext uri="{FF2B5EF4-FFF2-40B4-BE49-F238E27FC236}">
                    <a16:creationId xmlns:a16="http://schemas.microsoft.com/office/drawing/2014/main" id="{1691862C-7484-4996-97FC-D9EFFD4057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122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1E6FB">
                      <a:gamma/>
                      <a:tint val="24314"/>
                      <a:invGamma/>
                    </a:srgbClr>
                  </a:gs>
                  <a:gs pos="100000">
                    <a:srgbClr val="B1E6FB"/>
                  </a:gs>
                </a:gsLst>
                <a:lin ang="0" scaled="1"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" name="Oval 98">
                <a:extLst>
                  <a:ext uri="{FF2B5EF4-FFF2-40B4-BE49-F238E27FC236}">
                    <a16:creationId xmlns:a16="http://schemas.microsoft.com/office/drawing/2014/main" id="{7719C460-B5EA-4AB4-949E-9A75F6CE30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7" y="120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4CCAE8"/>
                  </a:gs>
                  <a:gs pos="100000">
                    <a:srgbClr val="4CCAE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100">
                <a:extLst>
                  <a:ext uri="{FF2B5EF4-FFF2-40B4-BE49-F238E27FC236}">
                    <a16:creationId xmlns:a16="http://schemas.microsoft.com/office/drawing/2014/main" id="{46410942-BBBE-47E2-A69A-151C272712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33" y="2723"/>
                <a:ext cx="2160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СОЗДАНИЕ КОМАНДЫ</a:t>
                </a:r>
                <a:endParaRPr lang="en-US" sz="2000" b="1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79" name="Picture 215" descr="Picture1">
                <a:extLst>
                  <a:ext uri="{FF2B5EF4-FFF2-40B4-BE49-F238E27FC236}">
                    <a16:creationId xmlns:a16="http://schemas.microsoft.com/office/drawing/2014/main" id="{CA8E73CB-DDF5-4D0C-B4B8-A19AAE81B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227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 Box 101">
                <a:extLst>
                  <a:ext uri="{FF2B5EF4-FFF2-40B4-BE49-F238E27FC236}">
                    <a16:creationId xmlns:a16="http://schemas.microsoft.com/office/drawing/2014/main" id="{2F86AE77-F66E-4995-8645-DC34F630B73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4" y="1269"/>
                <a:ext cx="286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5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Text Box 183">
              <a:extLst>
                <a:ext uri="{FF2B5EF4-FFF2-40B4-BE49-F238E27FC236}">
                  <a16:creationId xmlns:a16="http://schemas.microsoft.com/office/drawing/2014/main" id="{5D6D3067-1E1E-4557-AD64-CD439B045F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364470" y="1368791"/>
              <a:ext cx="4266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spc="-50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СОЗДАНИЕ СТАРТАПА</a:t>
              </a:r>
              <a:endParaRPr lang="en-US" sz="2000" b="1" spc="-50" dirty="0">
                <a:solidFill>
                  <a:srgbClr val="5D4B55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00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E7F6F-45A1-4BC3-B900-4C70EA67E645}"/>
              </a:ext>
            </a:extLst>
          </p:cNvPr>
          <p:cNvSpPr txBox="1">
            <a:spLocks/>
          </p:cNvSpPr>
          <p:nvPr/>
        </p:nvSpPr>
        <p:spPr>
          <a:xfrm>
            <a:off x="941271" y="463557"/>
            <a:ext cx="10539663" cy="11804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200" b="1" dirty="0">
                <a:solidFill>
                  <a:srgbClr val="87648A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«КОВОРКИНГ-ЗОНА» (от англ. «co-working – совместная работа), </a:t>
            </a:r>
            <a:br>
              <a:rPr lang="ru-RU" sz="2200" b="1" dirty="0">
                <a:solidFill>
                  <a:srgbClr val="87648A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87648A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пространство неформального сотрудничества консультантов, педагогов и учащихся в процессе подготовки предпринимательского проекта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6D742F9-962A-4A3E-9D3F-21971C54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93" y="1803832"/>
            <a:ext cx="7248207" cy="48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0131F-E684-444B-B65C-A6BE34599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95" y="5045241"/>
            <a:ext cx="1589238" cy="15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1F49C3-83D3-4F6D-8493-8D56A12F169A}"/>
              </a:ext>
            </a:extLst>
          </p:cNvPr>
          <p:cNvSpPr/>
          <p:nvPr/>
        </p:nvSpPr>
        <p:spPr>
          <a:xfrm>
            <a:off x="476633" y="322642"/>
            <a:ext cx="11303890" cy="9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87648A"/>
                </a:solidFill>
                <a:latin typeface="Comic Sans MS" panose="030F0702030302020204" pitchFamily="66" charset="0"/>
              </a:rPr>
              <a:t>Основные направления деятельности проектного центра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0390D1-7C5C-4293-9F75-7E0F86C6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1" y="4654668"/>
            <a:ext cx="3599329" cy="2024623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7281F3B-AA11-5C7D-B13D-95166B949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99" y="1646237"/>
            <a:ext cx="11196324" cy="316283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Подготовка кураторов бизнес-проектов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Организация модульно-го обучения проектным технологиям учащихся 8-11 классов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40343B"/>
                </a:solidFill>
                <a:latin typeface="Comic Sans MS" panose="030F0702030302020204" pitchFamily="66" charset="0"/>
              </a:rPr>
              <a:t>Работа с командой экспертов, проводящих тестирование и оценку проектов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Проведение ярмарки школьных стартапов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40343B"/>
                </a:solidFill>
                <a:latin typeface="Comic Sans MS" panose="030F0702030302020204" pitchFamily="66" charset="0"/>
              </a:rPr>
              <a:t>Формирование медиатеки (архива электронных ресурсов) и материалов, обобщающих и тиражирующих технологии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029B52-94F1-6E02-1E3B-D626EE46B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145" y="4809067"/>
            <a:ext cx="159119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0539C1-1771-4B70-AB36-79E8AD0D1839}"/>
              </a:ext>
            </a:extLst>
          </p:cNvPr>
          <p:cNvSpPr/>
          <p:nvPr/>
        </p:nvSpPr>
        <p:spPr>
          <a:xfrm>
            <a:off x="476633" y="322643"/>
            <a:ext cx="11303890" cy="636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ИТОГИ  РАБОТЫ НАД  ПРОЕКТОМ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33B52F-C345-4D76-98E0-EDDE5EAA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-69745" y="1056436"/>
            <a:ext cx="5958777" cy="61119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DC6B67-8DB2-4253-9AC2-13F78B4BE6D8}"/>
              </a:ext>
            </a:extLst>
          </p:cNvPr>
          <p:cNvGrpSpPr/>
          <p:nvPr/>
        </p:nvGrpSpPr>
        <p:grpSpPr>
          <a:xfrm>
            <a:off x="4445001" y="1210793"/>
            <a:ext cx="6612117" cy="5503274"/>
            <a:chOff x="5546861" y="1117660"/>
            <a:chExt cx="5390598" cy="5130741"/>
          </a:xfrm>
        </p:grpSpPr>
        <p:grpSp>
          <p:nvGrpSpPr>
            <p:cNvPr id="17" name="Group 221">
              <a:extLst>
                <a:ext uri="{FF2B5EF4-FFF2-40B4-BE49-F238E27FC236}">
                  <a16:creationId xmlns:a16="http://schemas.microsoft.com/office/drawing/2014/main" id="{07721224-55B8-4981-90BC-E32739DB7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2152577"/>
              <a:ext cx="5390099" cy="945192"/>
              <a:chOff x="1440" y="1680"/>
              <a:chExt cx="2993" cy="432"/>
            </a:xfrm>
          </p:grpSpPr>
          <p:sp>
            <p:nvSpPr>
              <p:cNvPr id="57" name="AutoShape 66">
                <a:extLst>
                  <a:ext uri="{FF2B5EF4-FFF2-40B4-BE49-F238E27FC236}">
                    <a16:creationId xmlns:a16="http://schemas.microsoft.com/office/drawing/2014/main" id="{83F8FBC2-105E-4683-AE7A-B75270511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8" name="Oval 67">
                <a:extLst>
                  <a:ext uri="{FF2B5EF4-FFF2-40B4-BE49-F238E27FC236}">
                    <a16:creationId xmlns:a16="http://schemas.microsoft.com/office/drawing/2014/main" id="{31AA005C-C863-45C9-9B8A-0D8EEB021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8">
                <a:extLst>
                  <a:ext uri="{FF2B5EF4-FFF2-40B4-BE49-F238E27FC236}">
                    <a16:creationId xmlns:a16="http://schemas.microsoft.com/office/drawing/2014/main" id="{893E0C89-A2DA-4F06-AD6D-66DC25E92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69">
                <a:extLst>
                  <a:ext uri="{FF2B5EF4-FFF2-40B4-BE49-F238E27FC236}">
                    <a16:creationId xmlns:a16="http://schemas.microsoft.com/office/drawing/2014/main" id="{201F66C1-A69F-4797-9D8E-47E7E7BC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70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0">
                <a:extLst>
                  <a:ext uri="{FF2B5EF4-FFF2-40B4-BE49-F238E27FC236}">
                    <a16:creationId xmlns:a16="http://schemas.microsoft.com/office/drawing/2014/main" id="{6BF37A7F-42BC-406D-8E2E-3DE33C861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72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62" name="Text Box 71">
                <a:extLst>
                  <a:ext uri="{FF2B5EF4-FFF2-40B4-BE49-F238E27FC236}">
                    <a16:creationId xmlns:a16="http://schemas.microsoft.com/office/drawing/2014/main" id="{A847DCB1-934F-4F22-B07A-3393E3FDC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169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3" name="AutoShape 103">
                <a:extLst>
                  <a:ext uri="{FF2B5EF4-FFF2-40B4-BE49-F238E27FC236}">
                    <a16:creationId xmlns:a16="http://schemas.microsoft.com/office/drawing/2014/main" id="{C8DC5F78-38B5-466D-935C-E33C39B468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EDCFD5"/>
                  </a:gs>
                  <a:gs pos="50000">
                    <a:srgbClr val="DEA9B3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38100" algn="ctr">
                <a:solidFill>
                  <a:srgbClr val="EDCF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4" name="Oval 104">
                <a:extLst>
                  <a:ext uri="{FF2B5EF4-FFF2-40B4-BE49-F238E27FC236}">
                    <a16:creationId xmlns:a16="http://schemas.microsoft.com/office/drawing/2014/main" id="{10D0DF51-19B7-446D-8212-B8BDDB8FC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1695"/>
                <a:ext cx="514" cy="417"/>
              </a:xfrm>
              <a:prstGeom prst="ellipse">
                <a:avLst/>
              </a:prstGeom>
              <a:solidFill>
                <a:srgbClr val="DEA9B3"/>
              </a:solidFill>
              <a:ln w="9525">
                <a:solidFill>
                  <a:srgbClr val="DEA9B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5">
                <a:extLst>
                  <a:ext uri="{FF2B5EF4-FFF2-40B4-BE49-F238E27FC236}">
                    <a16:creationId xmlns:a16="http://schemas.microsoft.com/office/drawing/2014/main" id="{81FAB14F-F6FD-4F86-B499-E4244DE83E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1680"/>
                <a:ext cx="514" cy="417"/>
              </a:xfrm>
              <a:prstGeom prst="ellipse">
                <a:avLst/>
              </a:prstGeom>
              <a:solidFill>
                <a:srgbClr val="DEA9B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7" name="Picture 216" descr="Picture1">
                <a:extLst>
                  <a:ext uri="{FF2B5EF4-FFF2-40B4-BE49-F238E27FC236}">
                    <a16:creationId xmlns:a16="http://schemas.microsoft.com/office/drawing/2014/main" id="{0DF61428-1611-4CE8-8861-10330CF24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 Box 108">
                <a:extLst>
                  <a:ext uri="{FF2B5EF4-FFF2-40B4-BE49-F238E27FC236}">
                    <a16:creationId xmlns:a16="http://schemas.microsoft.com/office/drawing/2014/main" id="{554B6030-7EAC-4F22-B5E1-DA6EBB83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9" y="1754"/>
                <a:ext cx="178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2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Text Box 107">
                <a:extLst>
                  <a:ext uri="{FF2B5EF4-FFF2-40B4-BE49-F238E27FC236}">
                    <a16:creationId xmlns:a16="http://schemas.microsoft.com/office/drawing/2014/main" id="{EEDCCE5D-7E80-48F5-9BD1-383E869A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63" y="1748"/>
                <a:ext cx="247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spc="-50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ПРОВЕДЕНЫ ТРИ ОБУЧАЮЩИХ СЕССИИ (ПО 70 УЧАСТНИКОВ В КАЖДОЙ) </a:t>
                </a:r>
                <a:endParaRPr lang="en-US" sz="2000" b="1" spc="-50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8" name="Group 222">
              <a:extLst>
                <a:ext uri="{FF2B5EF4-FFF2-40B4-BE49-F238E27FC236}">
                  <a16:creationId xmlns:a16="http://schemas.microsoft.com/office/drawing/2014/main" id="{6098B1F2-C6C2-448F-A30F-278A1AD42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3202784"/>
              <a:ext cx="5273040" cy="971446"/>
              <a:chOff x="1440" y="2160"/>
              <a:chExt cx="2928" cy="444"/>
            </a:xfrm>
          </p:grpSpPr>
          <p:sp>
            <p:nvSpPr>
              <p:cNvPr id="45" name="AutoShape 156">
                <a:extLst>
                  <a:ext uri="{FF2B5EF4-FFF2-40B4-BE49-F238E27FC236}">
                    <a16:creationId xmlns:a16="http://schemas.microsoft.com/office/drawing/2014/main" id="{1E93516E-00E3-4108-BFA4-DAD44F86F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218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5A66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58">
                <a:extLst>
                  <a:ext uri="{FF2B5EF4-FFF2-40B4-BE49-F238E27FC236}">
                    <a16:creationId xmlns:a16="http://schemas.microsoft.com/office/drawing/2014/main" id="{B0E11A54-3126-4A5F-A621-36E504D57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217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59">
                <a:extLst>
                  <a:ext uri="{FF2B5EF4-FFF2-40B4-BE49-F238E27FC236}">
                    <a16:creationId xmlns:a16="http://schemas.microsoft.com/office/drawing/2014/main" id="{990FF3EE-6FAA-4A7A-8B71-837F52587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216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60">
                <a:extLst>
                  <a:ext uri="{FF2B5EF4-FFF2-40B4-BE49-F238E27FC236}">
                    <a16:creationId xmlns:a16="http://schemas.microsoft.com/office/drawing/2014/main" id="{834CC1DB-8A71-404C-BDE3-FBC49C553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218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161">
                <a:extLst>
                  <a:ext uri="{FF2B5EF4-FFF2-40B4-BE49-F238E27FC236}">
                    <a16:creationId xmlns:a16="http://schemas.microsoft.com/office/drawing/2014/main" id="{E835AE4F-3800-4513-89E8-7AB2B4F33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50" name="Text Box 162">
                <a:extLst>
                  <a:ext uri="{FF2B5EF4-FFF2-40B4-BE49-F238E27FC236}">
                    <a16:creationId xmlns:a16="http://schemas.microsoft.com/office/drawing/2014/main" id="{327C4757-59FF-4C89-A7C9-E7CC6A37C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217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1" name="AutoShape 171">
                <a:extLst>
                  <a:ext uri="{FF2B5EF4-FFF2-40B4-BE49-F238E27FC236}">
                    <a16:creationId xmlns:a16="http://schemas.microsoft.com/office/drawing/2014/main" id="{321CB6A2-66BC-438D-A90B-16E48C9442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218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7DFE1"/>
                  </a:gs>
                  <a:gs pos="50000">
                    <a:srgbClr val="A7EBEE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173">
                <a:extLst>
                  <a:ext uri="{FF2B5EF4-FFF2-40B4-BE49-F238E27FC236}">
                    <a16:creationId xmlns:a16="http://schemas.microsoft.com/office/drawing/2014/main" id="{0D08B7BE-270E-416D-942E-7DE6F275E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2175"/>
                <a:ext cx="514" cy="417"/>
              </a:xfrm>
              <a:prstGeom prst="ellipse">
                <a:avLst/>
              </a:prstGeom>
              <a:solidFill>
                <a:srgbClr val="3A609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4">
                <a:extLst>
                  <a:ext uri="{FF2B5EF4-FFF2-40B4-BE49-F238E27FC236}">
                    <a16:creationId xmlns:a16="http://schemas.microsoft.com/office/drawing/2014/main" id="{B5800A4E-DFB6-4145-A0C1-F509EBC22A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2160"/>
                <a:ext cx="514" cy="417"/>
              </a:xfrm>
              <a:prstGeom prst="ellipse">
                <a:avLst/>
              </a:prstGeom>
              <a:solidFill>
                <a:srgbClr val="5DC6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176">
                <a:extLst>
                  <a:ext uri="{FF2B5EF4-FFF2-40B4-BE49-F238E27FC236}">
                    <a16:creationId xmlns:a16="http://schemas.microsoft.com/office/drawing/2014/main" id="{5A085181-ACFC-4C4A-9C8B-4AA9374DF7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27" y="2268"/>
                <a:ext cx="229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spc="-40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РАЗРАБОТАНЫ 30 БИЗНЕС-ПРОЕКТОВ</a:t>
                </a:r>
                <a:endParaRPr lang="en-US" sz="2000" b="1" spc="-40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55" name="Picture 217" descr="Picture1">
                <a:extLst>
                  <a:ext uri="{FF2B5EF4-FFF2-40B4-BE49-F238E27FC236}">
                    <a16:creationId xmlns:a16="http://schemas.microsoft.com/office/drawing/2014/main" id="{8B76C002-C616-47A4-B18F-23AE54E90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" y="2171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 Box 177">
                <a:extLst>
                  <a:ext uri="{FF2B5EF4-FFF2-40B4-BE49-F238E27FC236}">
                    <a16:creationId xmlns:a16="http://schemas.microsoft.com/office/drawing/2014/main" id="{ED7BEC71-6563-4E1C-BDD7-BFD914EB3EA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4" y="2239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20" name="Group 224">
              <a:extLst>
                <a:ext uri="{FF2B5EF4-FFF2-40B4-BE49-F238E27FC236}">
                  <a16:creationId xmlns:a16="http://schemas.microsoft.com/office/drawing/2014/main" id="{042254F8-69EC-4892-812C-D17D097F1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7360" y="5301022"/>
              <a:ext cx="5273040" cy="947379"/>
              <a:chOff x="1440" y="3119"/>
              <a:chExt cx="2928" cy="433"/>
            </a:xfrm>
          </p:grpSpPr>
          <p:sp>
            <p:nvSpPr>
              <p:cNvPr id="21" name="AutoShape 186">
                <a:extLst>
                  <a:ext uri="{FF2B5EF4-FFF2-40B4-BE49-F238E27FC236}">
                    <a16:creationId xmlns:a16="http://schemas.microsoft.com/office/drawing/2014/main" id="{28DFF673-ACEF-4784-BFAC-C91ED0AD6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314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8">
                <a:extLst>
                  <a:ext uri="{FF2B5EF4-FFF2-40B4-BE49-F238E27FC236}">
                    <a16:creationId xmlns:a16="http://schemas.microsoft.com/office/drawing/2014/main" id="{2F2650FC-567A-4830-9A2E-A2661B0A4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313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89">
                <a:extLst>
                  <a:ext uri="{FF2B5EF4-FFF2-40B4-BE49-F238E27FC236}">
                    <a16:creationId xmlns:a16="http://schemas.microsoft.com/office/drawing/2014/main" id="{D82821DD-6336-4D3F-90C6-5AE2E136F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40" y="312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90">
                <a:extLst>
                  <a:ext uri="{FF2B5EF4-FFF2-40B4-BE49-F238E27FC236}">
                    <a16:creationId xmlns:a16="http://schemas.microsoft.com/office/drawing/2014/main" id="{9925521C-7C83-4CA8-AE0B-1352659DD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314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91">
                <a:extLst>
                  <a:ext uri="{FF2B5EF4-FFF2-40B4-BE49-F238E27FC236}">
                    <a16:creationId xmlns:a16="http://schemas.microsoft.com/office/drawing/2014/main" id="{B8E4A44E-2600-40E7-9DB2-E9ECC7821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168"/>
                <a:ext cx="2160" cy="28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26" name="Text Box 192">
                <a:extLst>
                  <a:ext uri="{FF2B5EF4-FFF2-40B4-BE49-F238E27FC236}">
                    <a16:creationId xmlns:a16="http://schemas.microsoft.com/office/drawing/2014/main" id="{A2683002-28F8-4468-ACF9-3C0D136E0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3138"/>
                <a:ext cx="258" cy="36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27" name="AutoShape 201">
                <a:extLst>
                  <a:ext uri="{FF2B5EF4-FFF2-40B4-BE49-F238E27FC236}">
                    <a16:creationId xmlns:a16="http://schemas.microsoft.com/office/drawing/2014/main" id="{F6B6F3E2-1603-4049-96AB-6FCBADC7B4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3149"/>
                <a:ext cx="2714" cy="3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A7680"/>
                  </a:gs>
                  <a:gs pos="61000">
                    <a:srgbClr val="BAA0A3">
                      <a:tint val="44500"/>
                      <a:satMod val="160000"/>
                    </a:srgbClr>
                  </a:gs>
                  <a:gs pos="100000">
                    <a:srgbClr val="BAA0A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203">
                <a:extLst>
                  <a:ext uri="{FF2B5EF4-FFF2-40B4-BE49-F238E27FC236}">
                    <a16:creationId xmlns:a16="http://schemas.microsoft.com/office/drawing/2014/main" id="{D8F3A54B-D7CD-4155-9B86-FD2A774A8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54" y="3135"/>
                <a:ext cx="514" cy="417"/>
              </a:xfrm>
              <a:prstGeom prst="ellipse">
                <a:avLst/>
              </a:prstGeom>
              <a:solidFill>
                <a:srgbClr val="816C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04">
                <a:extLst>
                  <a:ext uri="{FF2B5EF4-FFF2-40B4-BE49-F238E27FC236}">
                    <a16:creationId xmlns:a16="http://schemas.microsoft.com/office/drawing/2014/main" id="{08297663-2049-4684-A554-2E16A1BA94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0" y="3119"/>
                <a:ext cx="514" cy="417"/>
              </a:xfrm>
              <a:prstGeom prst="ellipse">
                <a:avLst/>
              </a:prstGeom>
              <a:solidFill>
                <a:srgbClr val="CA7680"/>
              </a:solidFill>
              <a:ln w="9525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06">
                <a:extLst>
                  <a:ext uri="{FF2B5EF4-FFF2-40B4-BE49-F238E27FC236}">
                    <a16:creationId xmlns:a16="http://schemas.microsoft.com/office/drawing/2014/main" id="{64B0AC7A-3DA7-46C4-8A44-944EF59021D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19" y="3169"/>
                <a:ext cx="2119" cy="3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РЕАЛИЗОВАН ПРОЕКТ «НОВОГОДНЯЯ ЯРМАРКА»</a:t>
                </a:r>
                <a:endParaRPr lang="en-US" sz="2000" b="1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Text Box 207">
                <a:extLst>
                  <a:ext uri="{FF2B5EF4-FFF2-40B4-BE49-F238E27FC236}">
                    <a16:creationId xmlns:a16="http://schemas.microsoft.com/office/drawing/2014/main" id="{D4BD9BEE-EE7A-484C-BAA5-A9861694FD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6" y="3180"/>
                <a:ext cx="178" cy="2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5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AutoShape 164">
              <a:extLst>
                <a:ext uri="{FF2B5EF4-FFF2-40B4-BE49-F238E27FC236}">
                  <a16:creationId xmlns:a16="http://schemas.microsoft.com/office/drawing/2014/main" id="{4FD220E1-ECA7-4709-A507-83CE1608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254" y="4311172"/>
              <a:ext cx="4887647" cy="7548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" name="Oval 165">
              <a:extLst>
                <a:ext uri="{FF2B5EF4-FFF2-40B4-BE49-F238E27FC236}">
                  <a16:creationId xmlns:a16="http://schemas.microsoft.com/office/drawing/2014/main" id="{6B9152C8-40D6-4258-87FE-59A4FF6CC4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5572074" y="4280541"/>
              <a:ext cx="925663" cy="912372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66">
              <a:extLst>
                <a:ext uri="{FF2B5EF4-FFF2-40B4-BE49-F238E27FC236}">
                  <a16:creationId xmlns:a16="http://schemas.microsoft.com/office/drawing/2014/main" id="{360244E2-31DE-48D6-9C07-09FAF53AA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5546861" y="4247722"/>
              <a:ext cx="925663" cy="912372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67">
              <a:extLst>
                <a:ext uri="{FF2B5EF4-FFF2-40B4-BE49-F238E27FC236}">
                  <a16:creationId xmlns:a16="http://schemas.microsoft.com/office/drawing/2014/main" id="{598E0EDE-4B4B-4D51-95FE-CB8713CF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707" y="4304609"/>
              <a:ext cx="416008" cy="51416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68">
              <a:extLst>
                <a:ext uri="{FF2B5EF4-FFF2-40B4-BE49-F238E27FC236}">
                  <a16:creationId xmlns:a16="http://schemas.microsoft.com/office/drawing/2014/main" id="{279A23AF-EC81-4ABA-B0A8-83B1C6E61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294" y="4352743"/>
              <a:ext cx="3889948" cy="63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8" name="Text Box 169">
              <a:extLst>
                <a:ext uri="{FF2B5EF4-FFF2-40B4-BE49-F238E27FC236}">
                  <a16:creationId xmlns:a16="http://schemas.microsoft.com/office/drawing/2014/main" id="{D972CEAB-0A77-460D-AFD0-E8A982DE6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969" y="4287105"/>
              <a:ext cx="464633" cy="79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9" name="AutoShape 179">
              <a:extLst>
                <a:ext uri="{FF2B5EF4-FFF2-40B4-BE49-F238E27FC236}">
                  <a16:creationId xmlns:a16="http://schemas.microsoft.com/office/drawing/2014/main" id="{052A0BF1-D6EB-4149-83F8-1248890701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32254" y="4311172"/>
              <a:ext cx="4887647" cy="754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A995A0">
                    <a:tint val="66000"/>
                    <a:satMod val="160000"/>
                  </a:srgbClr>
                </a:gs>
                <a:gs pos="50000">
                  <a:srgbClr val="A995A0">
                    <a:tint val="44500"/>
                    <a:satMod val="160000"/>
                  </a:srgbClr>
                </a:gs>
                <a:gs pos="100000">
                  <a:srgbClr val="A995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 algn="ctr">
              <a:solidFill>
                <a:srgbClr val="EAE5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0" name="Oval 180">
              <a:extLst>
                <a:ext uri="{FF2B5EF4-FFF2-40B4-BE49-F238E27FC236}">
                  <a16:creationId xmlns:a16="http://schemas.microsoft.com/office/drawing/2014/main" id="{B4F3C117-A8D2-46DE-9632-CBFFA24DFF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5572074" y="4280541"/>
              <a:ext cx="925663" cy="912372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81">
              <a:extLst>
                <a:ext uri="{FF2B5EF4-FFF2-40B4-BE49-F238E27FC236}">
                  <a16:creationId xmlns:a16="http://schemas.microsoft.com/office/drawing/2014/main" id="{0F9BE48C-6D3C-462D-945F-D25FAD2629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5546861" y="4247722"/>
              <a:ext cx="925663" cy="912372"/>
            </a:xfrm>
            <a:prstGeom prst="ellipse">
              <a:avLst/>
            </a:prstGeom>
            <a:solidFill>
              <a:srgbClr val="8970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218" descr="Picture1">
              <a:extLst>
                <a:ext uri="{FF2B5EF4-FFF2-40B4-BE49-F238E27FC236}">
                  <a16:creationId xmlns:a16="http://schemas.microsoft.com/office/drawing/2014/main" id="{935DDB98-2447-4001-927D-6693CCDDE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304" y="4293669"/>
              <a:ext cx="430416" cy="53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184">
              <a:extLst>
                <a:ext uri="{FF2B5EF4-FFF2-40B4-BE49-F238E27FC236}">
                  <a16:creationId xmlns:a16="http://schemas.microsoft.com/office/drawing/2014/main" id="{428EBFFA-8A18-49B4-8BA7-10C3354327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08885" y="4398299"/>
              <a:ext cx="438527" cy="545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4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220">
              <a:extLst>
                <a:ext uri="{FF2B5EF4-FFF2-40B4-BE49-F238E27FC236}">
                  <a16:creationId xmlns:a16="http://schemas.microsoft.com/office/drawing/2014/main" id="{E9277200-69D5-4ADF-BF64-EB7C4580B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9468" y="1117660"/>
              <a:ext cx="5260433" cy="3903288"/>
              <a:chOff x="1447" y="1205"/>
              <a:chExt cx="2921" cy="1784"/>
            </a:xfrm>
          </p:grpSpPr>
          <p:sp>
            <p:nvSpPr>
              <p:cNvPr id="69" name="AutoShape 58">
                <a:extLst>
                  <a:ext uri="{FF2B5EF4-FFF2-40B4-BE49-F238E27FC236}">
                    <a16:creationId xmlns:a16="http://schemas.microsoft.com/office/drawing/2014/main" id="{DE8D5D66-ADA1-4FDD-9B69-55C219DA9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122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EEB7">
                      <a:gamma/>
                      <a:tint val="57647"/>
                      <a:invGamma/>
                    </a:srgbClr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C5A66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0" name="Oval 60">
                <a:extLst>
                  <a:ext uri="{FF2B5EF4-FFF2-40B4-BE49-F238E27FC236}">
                    <a16:creationId xmlns:a16="http://schemas.microsoft.com/office/drawing/2014/main" id="{92D31DAB-5B8B-4ED5-88FA-EE12880AB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1454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62">
                <a:extLst>
                  <a:ext uri="{FF2B5EF4-FFF2-40B4-BE49-F238E27FC236}">
                    <a16:creationId xmlns:a16="http://schemas.microsoft.com/office/drawing/2014/main" id="{A83233BF-8B29-4540-9C77-90F2E587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22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63">
                <a:extLst>
                  <a:ext uri="{FF2B5EF4-FFF2-40B4-BE49-F238E27FC236}">
                    <a16:creationId xmlns:a16="http://schemas.microsoft.com/office/drawing/2014/main" id="{6FC88C9D-CC54-4A5F-8C55-1CCB56037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248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000000"/>
                    </a:solidFill>
                  </a:rPr>
                  <a:t>Click to add Title</a:t>
                </a:r>
              </a:p>
            </p:txBody>
          </p:sp>
          <p:sp>
            <p:nvSpPr>
              <p:cNvPr id="74" name="Text Box 64">
                <a:extLst>
                  <a:ext uri="{FF2B5EF4-FFF2-40B4-BE49-F238E27FC236}">
                    <a16:creationId xmlns:a16="http://schemas.microsoft.com/office/drawing/2014/main" id="{9A800C5C-A712-4CF9-BBFB-2F9278B27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" y="121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75" name="AutoShape 95">
                <a:extLst>
                  <a:ext uri="{FF2B5EF4-FFF2-40B4-BE49-F238E27FC236}">
                    <a16:creationId xmlns:a16="http://schemas.microsoft.com/office/drawing/2014/main" id="{1691862C-7484-4996-97FC-D9EFFD4057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4" y="122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1E6FB">
                      <a:gamma/>
                      <a:tint val="24314"/>
                      <a:invGamma/>
                    </a:srgbClr>
                  </a:gs>
                  <a:gs pos="100000">
                    <a:srgbClr val="B1E6FB"/>
                  </a:gs>
                </a:gsLst>
                <a:lin ang="0" scaled="1"/>
              </a:gradFill>
              <a:ln w="38100" algn="ctr">
                <a:solidFill>
                  <a:srgbClr val="C7DFE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7" name="Oval 98">
                <a:extLst>
                  <a:ext uri="{FF2B5EF4-FFF2-40B4-BE49-F238E27FC236}">
                    <a16:creationId xmlns:a16="http://schemas.microsoft.com/office/drawing/2014/main" id="{7719C460-B5EA-4AB4-949E-9A75F6CE30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447" y="120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4CCAE8"/>
                  </a:gs>
                  <a:gs pos="100000">
                    <a:srgbClr val="4CCAE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100">
                <a:extLst>
                  <a:ext uri="{FF2B5EF4-FFF2-40B4-BE49-F238E27FC236}">
                    <a16:creationId xmlns:a16="http://schemas.microsoft.com/office/drawing/2014/main" id="{46410942-BBBE-47E2-A69A-151C272712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63" y="2687"/>
                <a:ext cx="236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5D4B55"/>
                    </a:solidFill>
                    <a:latin typeface="Comic Sans MS" panose="030F0702030302020204" pitchFamily="66" charset="0"/>
                  </a:rPr>
                  <a:t>ПРОВЕДЕНА ПРОФЕССИОНАЛЬНАЯ ЭКСПЕРТИЗА И ОЦЕНКА ПРОЕКТОВ</a:t>
                </a:r>
                <a:endParaRPr lang="en-US" sz="2000" b="1" dirty="0">
                  <a:solidFill>
                    <a:srgbClr val="5D4B55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79" name="Picture 215" descr="Picture1">
                <a:extLst>
                  <a:ext uri="{FF2B5EF4-FFF2-40B4-BE49-F238E27FC236}">
                    <a16:creationId xmlns:a16="http://schemas.microsoft.com/office/drawing/2014/main" id="{CA8E73CB-DDF5-4D0C-B4B8-A19AAE81B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227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 Box 101">
                <a:extLst>
                  <a:ext uri="{FF2B5EF4-FFF2-40B4-BE49-F238E27FC236}">
                    <a16:creationId xmlns:a16="http://schemas.microsoft.com/office/drawing/2014/main" id="{2F86AE77-F66E-4995-8645-DC34F630B73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84" y="1269"/>
                <a:ext cx="286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FFFFFF"/>
                    </a:solidFill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2" name="Text Box 183">
              <a:extLst>
                <a:ext uri="{FF2B5EF4-FFF2-40B4-BE49-F238E27FC236}">
                  <a16:creationId xmlns:a16="http://schemas.microsoft.com/office/drawing/2014/main" id="{5D6D3067-1E1E-4557-AD64-CD439B045F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351865" y="1233608"/>
              <a:ext cx="445543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spc="-50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ПОДГОТОВЛЕНЫ КУРАТОРЫ ПРОЕКТА</a:t>
              </a:r>
            </a:p>
            <a:p>
              <a:pPr algn="ctr"/>
              <a:r>
                <a:rPr lang="ru-RU" sz="2000" b="1" spc="-50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(20 УЧИТЕЛЕЙ И 20 ВОЛОНТЕРОВ)</a:t>
              </a:r>
              <a:endParaRPr lang="en-US" sz="2000" b="1" spc="-50" dirty="0">
                <a:solidFill>
                  <a:srgbClr val="5D4B55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8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AC96E-457B-4930-AC31-D20F3E7E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91596" y="0"/>
            <a:ext cx="7300404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5BDAAB79-88C9-4284-ABCB-BDE240736B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304800"/>
            <a:ext cx="40386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ПРОЕКТА</a:t>
            </a:r>
          </a:p>
        </p:txBody>
      </p:sp>
      <p:graphicFrame>
        <p:nvGraphicFramePr>
          <p:cNvPr id="7194" name="Group 26">
            <a:extLst>
              <a:ext uri="{FF2B5EF4-FFF2-40B4-BE49-F238E27FC236}">
                <a16:creationId xmlns:a16="http://schemas.microsoft.com/office/drawing/2014/main" id="{28892001-9462-4D78-8244-F6531D1F18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6669302"/>
              </p:ext>
            </p:extLst>
          </p:nvPr>
        </p:nvGraphicFramePr>
        <p:xfrm>
          <a:off x="415031" y="572187"/>
          <a:ext cx="11434439" cy="5828931"/>
        </p:xfrm>
        <a:graphic>
          <a:graphicData uri="http://schemas.openxmlformats.org/drawingml/2006/table">
            <a:tbl>
              <a:tblPr/>
              <a:tblGrid>
                <a:gridCol w="5913421">
                  <a:extLst>
                    <a:ext uri="{9D8B030D-6E8A-4147-A177-3AD203B41FA5}">
                      <a16:colId xmlns:a16="http://schemas.microsoft.com/office/drawing/2014/main" val="2111088999"/>
                    </a:ext>
                  </a:extLst>
                </a:gridCol>
                <a:gridCol w="5521018">
                  <a:extLst>
                    <a:ext uri="{9D8B030D-6E8A-4147-A177-3AD203B41FA5}">
                      <a16:colId xmlns:a16="http://schemas.microsoft.com/office/drawing/2014/main" val="2326256602"/>
                    </a:ext>
                  </a:extLst>
                </a:gridCol>
              </a:tblGrid>
              <a:tr h="5828931">
                <a:tc>
                  <a:txBody>
                    <a:bodyPr/>
                    <a:lstStyle>
                      <a:lvl1pPr marL="268288" indent="-268288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81088" indent="-4572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41475" indent="-3810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163763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686050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432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004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576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148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ТЕМА ПРОЕКТА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«Проектный центр «Стартап-драйвер»              </a:t>
                      </a: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(от учебного проекту к стартапу)» 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ИНФОРМАЦИЯ О РУКОВОДИТЕЛЕ ПРОЕКТА: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Фамилия, имя, отчество руководителя: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Солкина Вера Александровна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Должность руководителя: директор АНОО «Интеллект-плюс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ИНФОРМАЦИЯ О КАДРОВОМ ОБЕСПЕЧЕНИИ ПРОЕКТА: 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Туркин А.К. – менеджер проекта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Левитская И.В. – методист проекта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Литвинцева Т.А. – координатор проекта</a:t>
                      </a:r>
                    </a:p>
                    <a:p>
                      <a:pPr marL="180000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 Латыпова С.Р. – администратор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АКТУАЛЬНОСТЬ И ЗНАЧИМОСТЬ ПРОЕКТА: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6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современном российском обществе существует глобальная тенденция, свойственная как бизнесу, так и школьному образованию: понимание приоритетности проектного подхода. </a:t>
                      </a:r>
                    </a:p>
                    <a:p>
                      <a:pPr marL="0" marR="0" lvl="0" indent="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6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Интеграция в деятельность старшеклассников технологии обучения бизнес-проектированию становится важным фактором формирования у учащихся 8-11 классов предпринимательской и новаторской компетенций и влияет на развития малого и среднего бизнеса.</a:t>
                      </a:r>
                    </a:p>
                    <a:p>
                      <a:pPr marL="0" marR="0" lvl="0" indent="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6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Для организации сотрудничества бизнес-сообщества и школы необходимо создать специализированный центр по подготовке проектного сообщества и управлению процессом создания предпринимательских проектов.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ПРОЕКТА: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36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+mn-cs"/>
                        </a:rPr>
                        <a:t>проекта является 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апробация модели функционирования школьного центра «Стартап-драйвер», обеспечивающего модульное обучение учащихся 8-11 классов проектным технологиям, завершающееся на этапе подготовки и экспертизы бизнес-проектов.</a:t>
                      </a:r>
                    </a:p>
                    <a:p>
                      <a:pPr marL="18000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18000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+mn-cs"/>
                        </a:rPr>
                        <a:t>Задачи проекта:</a:t>
                      </a:r>
                    </a:p>
                    <a:p>
                      <a:pPr marL="360000" indent="252000"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1.Создание Проектного центра «Стартап-драйвер» и его информационного интернет-ресурса.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0000" indent="252000"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2.Разработка и апробация технологии обучения школьным предпринимательским проектам.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0000" indent="252000"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3.Подготовка команды учителей и студентов, курирующих проекты (40 чел.).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0000" indent="252000"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4.Организация модульного обучения проектным      технологиям учащихся 8-11 классов (210 чел.).</a:t>
                      </a:r>
                    </a:p>
                    <a:p>
                      <a:pPr marL="360000" indent="252000" algn="just"/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Проведение ярмарки школьных стартапов, включающей тестирование и экспертизу проектов.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0000" indent="252000"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6.Формирование медиатеки (архива электронных ресурсов) и материалов, обобщающих и тиражирующих технологии обучению предпринимательским проектам, и размещение их на информационном ресурсе проекта.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6751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B55C2-0F23-4B0D-B78E-2E203F7E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8" y="757179"/>
            <a:ext cx="131674" cy="5350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AC96E-457B-4930-AC31-D20F3E7E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32719"/>
            <a:ext cx="6267635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5BDAAB79-88C9-4284-ABCB-BDE240736B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304800"/>
            <a:ext cx="40386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ПРОЕКТА</a:t>
            </a:r>
          </a:p>
        </p:txBody>
      </p:sp>
      <p:graphicFrame>
        <p:nvGraphicFramePr>
          <p:cNvPr id="7194" name="Group 26">
            <a:extLst>
              <a:ext uri="{FF2B5EF4-FFF2-40B4-BE49-F238E27FC236}">
                <a16:creationId xmlns:a16="http://schemas.microsoft.com/office/drawing/2014/main" id="{28892001-9462-4D78-8244-F6531D1F18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6492639"/>
              </p:ext>
            </p:extLst>
          </p:nvPr>
        </p:nvGraphicFramePr>
        <p:xfrm>
          <a:off x="419839" y="641591"/>
          <a:ext cx="11352321" cy="6305685"/>
        </p:xfrm>
        <a:graphic>
          <a:graphicData uri="http://schemas.openxmlformats.org/drawingml/2006/table">
            <a:tbl>
              <a:tblPr/>
              <a:tblGrid>
                <a:gridCol w="2874592">
                  <a:extLst>
                    <a:ext uri="{9D8B030D-6E8A-4147-A177-3AD203B41FA5}">
                      <a16:colId xmlns:a16="http://schemas.microsoft.com/office/drawing/2014/main" val="2111088999"/>
                    </a:ext>
                  </a:extLst>
                </a:gridCol>
                <a:gridCol w="2956711">
                  <a:extLst>
                    <a:ext uri="{9D8B030D-6E8A-4147-A177-3AD203B41FA5}">
                      <a16:colId xmlns:a16="http://schemas.microsoft.com/office/drawing/2014/main" val="564166853"/>
                    </a:ext>
                  </a:extLst>
                </a:gridCol>
                <a:gridCol w="5521018">
                  <a:extLst>
                    <a:ext uri="{9D8B030D-6E8A-4147-A177-3AD203B41FA5}">
                      <a16:colId xmlns:a16="http://schemas.microsoft.com/office/drawing/2014/main" val="2326256602"/>
                    </a:ext>
                  </a:extLst>
                </a:gridCol>
              </a:tblGrid>
              <a:tr h="645671">
                <a:tc gridSpan="2">
                  <a:txBody>
                    <a:bodyPr/>
                    <a:lstStyle>
                      <a:lvl1pPr marL="268288" indent="-268288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81088" indent="-4572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41475" indent="-3810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163763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686050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432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004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576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148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ПАРТНЕРЫ СОЦИАЛЬНОГО ПРОЕКТА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ИФОРМАЦИОННОЕ СОПРОВОЖДЕНИЕ ПРОЕКТА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Информационное сопровождение реализации проекта</a:t>
                      </a:r>
                    </a:p>
                    <a:p>
                      <a:pPr marL="36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будет организовано на официальном сайте АНОО</a:t>
                      </a:r>
                    </a:p>
                    <a:p>
                      <a:pPr marL="36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«Интеллект-плюс» http://www.iplus63.ru/, на страницах</a:t>
                      </a:r>
                    </a:p>
                    <a:p>
                      <a:pPr marL="36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школы в социальных сетях vk.com/iplus63, </a:t>
                      </a:r>
                    </a:p>
                    <a:p>
                      <a:pPr marL="36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instagram iplus63do, iplus63.</a:t>
                      </a:r>
                    </a:p>
                    <a:p>
                      <a:pPr marL="36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ДАТА НАЧАЛА РЕАЛИЗАЦИИ ПРОЕКТА: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1  ноября 2021 года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ДАТА ОКОНЧАНИЯ РЕАЛИЗАЦИИ ПРОЕКТА:</a:t>
                      </a:r>
                    </a:p>
                    <a:p>
                      <a:pPr marL="18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октября 2022 года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67518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92125"/>
                  </a:ext>
                </a:extLst>
              </a:tr>
              <a:tr h="971489">
                <a:tc>
                  <a:txBody>
                    <a:bodyPr/>
                    <a:lstStyle/>
                    <a:p>
                      <a:pPr marL="180000" marR="0" lvl="0" indent="-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.Общество с ограниченной ответственностью «Молодежная тренинговая компания»</a:t>
                      </a:r>
                    </a:p>
                    <a:p>
                      <a:pPr marL="180000" marR="0" lvl="0" indent="-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41 «Гармония» с углубленным изучением отдельных предметов»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проекта и консультирование, проведение тренингов</a:t>
                      </a:r>
                    </a:p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Организационное и информационное сопровождение проекта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27935"/>
                  </a:ext>
                </a:extLst>
              </a:tr>
              <a:tr h="971489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«Надежда»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Организационное сопровождение проекта, помощь в организации выездных мотивационных сессий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88628"/>
                  </a:ext>
                </a:extLst>
              </a:tr>
              <a:tr h="971489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Бизнес-сообщество «Топ-менеджер»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Общероссийская общественная организация «Деловая Россия»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Организационная, методическая и консультационная поддержка</a:t>
                      </a:r>
                    </a:p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Консультационная, информационная помощь, экспертная оценка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59346"/>
                  </a:ext>
                </a:extLst>
              </a:tr>
              <a:tr h="971489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3839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B55C2-0F23-4B0D-B78E-2E203F7E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24" y="764424"/>
            <a:ext cx="131674" cy="5350658"/>
          </a:xfrm>
          <a:prstGeom prst="rect">
            <a:avLst/>
          </a:prstGeom>
        </p:spPr>
      </p:pic>
      <p:pic>
        <p:nvPicPr>
          <p:cNvPr id="7" name="Picture 2" descr="Иллюстрация запуска жизни концепции Бесплатные векторы">
            <a:extLst>
              <a:ext uri="{FF2B5EF4-FFF2-40B4-BE49-F238E27FC236}">
                <a16:creationId xmlns:a16="http://schemas.microsoft.com/office/drawing/2014/main" id="{7B5B31B9-FA5C-4D13-BDA1-1DC525BF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79" y="3996958"/>
            <a:ext cx="2436737" cy="24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2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AC96E-457B-4930-AC31-D20F3E7E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00275" y="833865"/>
            <a:ext cx="5324925" cy="57483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5BDAAB79-88C9-4284-ABCB-BDE240736B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304800"/>
            <a:ext cx="40386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ПРОЕКТА</a:t>
            </a:r>
          </a:p>
        </p:txBody>
      </p:sp>
      <p:graphicFrame>
        <p:nvGraphicFramePr>
          <p:cNvPr id="7194" name="Group 26">
            <a:extLst>
              <a:ext uri="{FF2B5EF4-FFF2-40B4-BE49-F238E27FC236}">
                <a16:creationId xmlns:a16="http://schemas.microsoft.com/office/drawing/2014/main" id="{28892001-9462-4D78-8244-F6531D1F18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1065685"/>
              </p:ext>
            </p:extLst>
          </p:nvPr>
        </p:nvGraphicFramePr>
        <p:xfrm>
          <a:off x="730011" y="783392"/>
          <a:ext cx="10561658" cy="5696108"/>
        </p:xfrm>
        <a:graphic>
          <a:graphicData uri="http://schemas.openxmlformats.org/drawingml/2006/table">
            <a:tbl>
              <a:tblPr/>
              <a:tblGrid>
                <a:gridCol w="1962502">
                  <a:extLst>
                    <a:ext uri="{9D8B030D-6E8A-4147-A177-3AD203B41FA5}">
                      <a16:colId xmlns:a16="http://schemas.microsoft.com/office/drawing/2014/main" val="2111088999"/>
                    </a:ext>
                  </a:extLst>
                </a:gridCol>
                <a:gridCol w="1532729">
                  <a:extLst>
                    <a:ext uri="{9D8B030D-6E8A-4147-A177-3AD203B41FA5}">
                      <a16:colId xmlns:a16="http://schemas.microsoft.com/office/drawing/2014/main" val="995691229"/>
                    </a:ext>
                  </a:extLst>
                </a:gridCol>
                <a:gridCol w="7066427">
                  <a:extLst>
                    <a:ext uri="{9D8B030D-6E8A-4147-A177-3AD203B41FA5}">
                      <a16:colId xmlns:a16="http://schemas.microsoft.com/office/drawing/2014/main" val="3616192197"/>
                    </a:ext>
                  </a:extLst>
                </a:gridCol>
              </a:tblGrid>
              <a:tr h="362980">
                <a:tc gridSpan="3">
                  <a:txBody>
                    <a:bodyPr/>
                    <a:lstStyle>
                      <a:lvl1pPr marL="268288" indent="-268288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081088" indent="-4572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641475" indent="-3810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163763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686050" indent="-342900">
                        <a:spcBef>
                          <a:spcPct val="20000"/>
                        </a:spcBef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1432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6004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0576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5148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3663" algn="l"/>
                          <a:tab pos="26828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ПОРЯДОК  ДЕЯТЕЛЬНОСТИ ПРОЕКТНОГО ЦЕНТРА «СТАРТАП-ДРАЙВЕР»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7518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45025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01.11.2021 30.12.2021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Школьного проектного центра «Стартап-драйвер»  и оборудование помещений для его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284637"/>
                  </a:ext>
                </a:extLst>
              </a:tr>
              <a:tr h="342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деятельности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510959"/>
                  </a:ext>
                </a:extLst>
              </a:tr>
              <a:tr h="336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команды участников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56072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Обучающий этап                             (4 модульные сессии)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январь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01.02 - 31.03.22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01.04 - 30.05.22</a:t>
                      </a:r>
                    </a:p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июнь 2022</a:t>
                      </a:r>
                    </a:p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ноябрь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сессия: подготовка тьюторов, фасилитаторов и кураторов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9712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сессия: обучение школьников технологиям создания предпринимательских проектов (10 команд) и проведение ярмарки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180901"/>
                  </a:ext>
                </a:extLst>
              </a:tr>
              <a:tr h="647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сессия: обучение школьников технологиям создания предпринимательских проектов  (10 команд) и проведение ярмарки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7140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сессия: обучение школьников технологиям создания предпринимательских проектов  (10 команд) и проведение ярмарки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795513"/>
                  </a:ext>
                </a:extLst>
              </a:tr>
              <a:tr h="285641">
                <a:tc rowSpan="4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Итоговый</a:t>
                      </a:r>
                    </a:p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– ноябрь 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Анализ, корректировка и обобщение результатов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660486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итогового семинара по результатам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257090"/>
                  </a:ext>
                </a:extLst>
              </a:tr>
              <a:tr h="35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архива электронных ресурсов и медиатеки с материалами 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обучения предпринимательским проектам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4679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  <a:tab pos="268288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отчета по проекту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2682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B55C2-0F23-4B0D-B78E-2E203F7E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931" y="304800"/>
            <a:ext cx="149884" cy="60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9B10DB-380E-46B4-94C7-411B0D4E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3555" y="0"/>
            <a:ext cx="6601968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E57EB6-CBCA-4B1E-BD99-5394B9EE9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4" t="36296" r="43416" b="40519"/>
          <a:stretch/>
        </p:blipFill>
        <p:spPr>
          <a:xfrm>
            <a:off x="5257251" y="1179244"/>
            <a:ext cx="2113189" cy="224975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 Box 206">
            <a:extLst>
              <a:ext uri="{FF2B5EF4-FFF2-40B4-BE49-F238E27FC236}">
                <a16:creationId xmlns:a16="http://schemas.microsoft.com/office/drawing/2014/main" id="{F6DFC2DF-C64D-495A-B3ED-66F9BF8D3B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95802" y="3499386"/>
            <a:ext cx="275764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D4B55"/>
                </a:solidFill>
                <a:latin typeface="Comic Sans MS" panose="030F0702030302020204" pitchFamily="66" charset="0"/>
              </a:rPr>
              <a:t>Солкина В.А. –  руководитель проекта</a:t>
            </a:r>
            <a:endParaRPr lang="en-US" sz="2000" b="1" dirty="0">
              <a:solidFill>
                <a:srgbClr val="5D4B5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B11254-2596-45A5-B9BB-5D3B0E5E1A39}"/>
              </a:ext>
            </a:extLst>
          </p:cNvPr>
          <p:cNvSpPr/>
          <p:nvPr/>
        </p:nvSpPr>
        <p:spPr>
          <a:xfrm>
            <a:off x="476633" y="322643"/>
            <a:ext cx="11303890" cy="636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ОРГАНИЗАТОРЫ   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E4AD60-4F75-4FB7-B64C-29AC5470EC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50" t="35555" r="43499" b="40411"/>
          <a:stretch/>
        </p:blipFill>
        <p:spPr>
          <a:xfrm>
            <a:off x="2088428" y="1025073"/>
            <a:ext cx="1493520" cy="16481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89C8D1-14E5-4B9B-A2BE-D42B46BFC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67" t="36000" r="43083" b="39967"/>
          <a:stretch/>
        </p:blipFill>
        <p:spPr>
          <a:xfrm>
            <a:off x="8753152" y="1059099"/>
            <a:ext cx="1493520" cy="16481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3" name="Text Box 206">
            <a:extLst>
              <a:ext uri="{FF2B5EF4-FFF2-40B4-BE49-F238E27FC236}">
                <a16:creationId xmlns:a16="http://schemas.microsoft.com/office/drawing/2014/main" id="{B6A5C845-48D8-4A0D-97D9-C044DE38005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20500" y="2806945"/>
            <a:ext cx="26185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Туркин А.К. –  </a:t>
            </a:r>
          </a:p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менеджер проекта</a:t>
            </a:r>
            <a:endParaRPr lang="en-US" sz="1400" b="1" dirty="0">
              <a:solidFill>
                <a:srgbClr val="5D4B55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206">
            <a:extLst>
              <a:ext uri="{FF2B5EF4-FFF2-40B4-BE49-F238E27FC236}">
                <a16:creationId xmlns:a16="http://schemas.microsoft.com/office/drawing/2014/main" id="{FB5F66AC-046F-4DA0-B573-6616D28B79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0656" y="2860725"/>
            <a:ext cx="26185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Литвинцева Т.А.–  </a:t>
            </a:r>
          </a:p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координатор проекта</a:t>
            </a:r>
            <a:endParaRPr lang="en-US" sz="1400" b="1" dirty="0">
              <a:solidFill>
                <a:srgbClr val="5D4B55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Светлана Равильевна Латыпова">
            <a:extLst>
              <a:ext uri="{FF2B5EF4-FFF2-40B4-BE49-F238E27FC236}">
                <a16:creationId xmlns:a16="http://schemas.microsoft.com/office/drawing/2014/main" id="{9D3A6798-7E35-411D-96D0-62B525416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/>
          <a:stretch/>
        </p:blipFill>
        <p:spPr bwMode="auto">
          <a:xfrm>
            <a:off x="2072934" y="3649157"/>
            <a:ext cx="1524508" cy="169949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06">
            <a:extLst>
              <a:ext uri="{FF2B5EF4-FFF2-40B4-BE49-F238E27FC236}">
                <a16:creationId xmlns:a16="http://schemas.microsoft.com/office/drawing/2014/main" id="{14F984C6-3545-4A6E-9081-ED723FF3EC3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20499" y="5489480"/>
            <a:ext cx="26185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Латыпова С.Р. –  администратор проекта</a:t>
            </a:r>
            <a:endParaRPr lang="en-US" sz="1400" b="1" dirty="0">
              <a:solidFill>
                <a:srgbClr val="5D4B55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206">
            <a:extLst>
              <a:ext uri="{FF2B5EF4-FFF2-40B4-BE49-F238E27FC236}">
                <a16:creationId xmlns:a16="http://schemas.microsoft.com/office/drawing/2014/main" id="{FF9E830F-2624-4590-97D1-4F154BED0E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0655" y="5537291"/>
            <a:ext cx="26185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Левитская И.В.–  </a:t>
            </a:r>
          </a:p>
          <a:p>
            <a:pPr algn="ctr"/>
            <a:r>
              <a:rPr lang="ru-RU" sz="1400" b="1" dirty="0">
                <a:solidFill>
                  <a:srgbClr val="5D4B55"/>
                </a:solidFill>
                <a:latin typeface="Comic Sans MS" panose="030F0702030302020204" pitchFamily="66" charset="0"/>
              </a:rPr>
              <a:t>методист проекта</a:t>
            </a:r>
            <a:endParaRPr lang="en-US" sz="1400" b="1" dirty="0">
              <a:solidFill>
                <a:srgbClr val="5D4B55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2F7F687-2F11-4757-8D49-16F615F67F94}"/>
              </a:ext>
            </a:extLst>
          </p:cNvPr>
          <p:cNvGrpSpPr/>
          <p:nvPr/>
        </p:nvGrpSpPr>
        <p:grpSpPr>
          <a:xfrm>
            <a:off x="8753152" y="3665300"/>
            <a:ext cx="1524508" cy="1699499"/>
            <a:chOff x="8753152" y="3665300"/>
            <a:chExt cx="1524508" cy="1699499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CA68F-3CDB-4E56-84D4-D03065E08733}"/>
                </a:ext>
              </a:extLst>
            </p:cNvPr>
            <p:cNvSpPr/>
            <p:nvPr/>
          </p:nvSpPr>
          <p:spPr>
            <a:xfrm>
              <a:off x="8753152" y="3665300"/>
              <a:ext cx="1524508" cy="1699499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68CF91F-24E1-4BCB-BDD3-393366415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A1BFC7"/>
                </a:clrFrom>
                <a:clrTo>
                  <a:srgbClr val="A1BF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2" b="7429"/>
            <a:stretch/>
          </p:blipFill>
          <p:spPr>
            <a:xfrm>
              <a:off x="8753152" y="3665300"/>
              <a:ext cx="1524508" cy="1699499"/>
            </a:xfrm>
            <a:prstGeom prst="rect">
              <a:avLst/>
            </a:prstGeom>
            <a:solidFill>
              <a:srgbClr val="00BFF3"/>
            </a:solidFill>
            <a:ln w="76200">
              <a:solidFill>
                <a:schemeClr val="bg1"/>
              </a:solidFill>
            </a:ln>
          </p:spPr>
        </p:pic>
        <p:sp>
          <p:nvSpPr>
            <p:cNvPr id="20" name="Хорда 19">
              <a:extLst>
                <a:ext uri="{FF2B5EF4-FFF2-40B4-BE49-F238E27FC236}">
                  <a16:creationId xmlns:a16="http://schemas.microsoft.com/office/drawing/2014/main" id="{DC459F00-9B28-482A-AC93-3C708F5D0231}"/>
                </a:ext>
              </a:extLst>
            </p:cNvPr>
            <p:cNvSpPr/>
            <p:nvPr/>
          </p:nvSpPr>
          <p:spPr>
            <a:xfrm rot="1550220">
              <a:off x="8934182" y="3855177"/>
              <a:ext cx="282403" cy="818890"/>
            </a:xfrm>
            <a:prstGeom prst="chord">
              <a:avLst/>
            </a:prstGeom>
            <a:solidFill>
              <a:srgbClr val="00BFF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0A024A-25A8-4C76-812B-C3825AD8B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482" y="4688326"/>
            <a:ext cx="3026796" cy="1589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8E6974-6AA8-469A-9FA6-4B72AB275F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792" y="218810"/>
            <a:ext cx="1850396" cy="646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C3935E-DBE5-4CC4-9604-95338EA091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233" y="1059099"/>
            <a:ext cx="124740" cy="50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8E2E98-1546-4212-B03B-571D66547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" y="-1"/>
            <a:ext cx="6601968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8E6974-6AA8-469A-9FA6-4B72AB27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2" y="218810"/>
            <a:ext cx="1850396" cy="646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C3935E-DBE5-4CC4-9604-95338EA0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33" y="1059099"/>
            <a:ext cx="124740" cy="5068873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863CF199-46F0-4BEA-9F3E-25AFA85EE0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DEE389-6265-4FD9-B20A-71B20C640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375" y="1267516"/>
            <a:ext cx="9503392" cy="432296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C6C91B-DF31-45C7-B02B-18DA5E0AFC12}"/>
              </a:ext>
            </a:extLst>
          </p:cNvPr>
          <p:cNvSpPr/>
          <p:nvPr/>
        </p:nvSpPr>
        <p:spPr>
          <a:xfrm>
            <a:off x="2277131" y="322643"/>
            <a:ext cx="8659810" cy="636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0343B"/>
                </a:solidFill>
                <a:latin typeface="Comic Sans MS" panose="030F0702030302020204" pitchFamily="66" charset="0"/>
              </a:rPr>
              <a:t>КОМАНДА  УЧИТЕЛЕЙ –КУРАТОРОВ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16103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D6D8C4-CB94-43AA-9847-279379E534CF}"/>
              </a:ext>
            </a:extLst>
          </p:cNvPr>
          <p:cNvGrpSpPr/>
          <p:nvPr/>
        </p:nvGrpSpPr>
        <p:grpSpPr>
          <a:xfrm>
            <a:off x="409609" y="386080"/>
            <a:ext cx="11516364" cy="6471920"/>
            <a:chOff x="419769" y="193040"/>
            <a:chExt cx="11516364" cy="647192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65EFD1-D28F-45E6-B278-23AE1F36B5BD}"/>
                </a:ext>
              </a:extLst>
            </p:cNvPr>
            <p:cNvSpPr/>
            <p:nvPr/>
          </p:nvSpPr>
          <p:spPr>
            <a:xfrm>
              <a:off x="419769" y="1242907"/>
              <a:ext cx="11516364" cy="5422053"/>
            </a:xfrm>
            <a:prstGeom prst="rect">
              <a:avLst/>
            </a:prstGeom>
            <a:gradFill flip="none" rotWithShape="1">
              <a:gsLst>
                <a:gs pos="0">
                  <a:srgbClr val="8EDDE0"/>
                </a:gs>
                <a:gs pos="50000">
                  <a:srgbClr val="F8E7ED">
                    <a:shade val="67500"/>
                    <a:satMod val="115000"/>
                  </a:srgbClr>
                </a:gs>
                <a:gs pos="100000">
                  <a:srgbClr val="F8E7ED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DF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8A4596-49BD-4045-AA74-29B858F8B0B0}"/>
                </a:ext>
              </a:extLst>
            </p:cNvPr>
            <p:cNvSpPr/>
            <p:nvPr/>
          </p:nvSpPr>
          <p:spPr>
            <a:xfrm>
              <a:off x="426720" y="193040"/>
              <a:ext cx="11501120" cy="920264"/>
            </a:xfrm>
            <a:prstGeom prst="rect">
              <a:avLst/>
            </a:prstGeom>
            <a:solidFill>
              <a:srgbClr val="1B95A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72F1A39-77FC-474B-82D7-6C976701A5E3}"/>
                </a:ext>
              </a:extLst>
            </p:cNvPr>
            <p:cNvSpPr/>
            <p:nvPr/>
          </p:nvSpPr>
          <p:spPr>
            <a:xfrm>
              <a:off x="476633" y="322643"/>
              <a:ext cx="11303890" cy="636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Comic Sans MS" panose="030F0702030302020204" pitchFamily="66" charset="0"/>
                </a:rPr>
                <a:t>СТРУКТУРА ПРОЕКТНОГО ЦЕНТРА                                           УЧАСТНИКИ ПРОЕКТА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B638690-EC38-4DE3-80FD-BBB80EF0A203}"/>
                </a:ext>
              </a:extLst>
            </p:cNvPr>
            <p:cNvSpPr/>
            <p:nvPr/>
          </p:nvSpPr>
          <p:spPr>
            <a:xfrm>
              <a:off x="4364591" y="2169822"/>
              <a:ext cx="3616960" cy="3454400"/>
            </a:xfrm>
            <a:prstGeom prst="ellipse">
              <a:avLst/>
            </a:prstGeom>
            <a:gradFill flip="none" rotWithShape="1">
              <a:gsLst>
                <a:gs pos="0">
                  <a:srgbClr val="DFB2BC">
                    <a:tint val="66000"/>
                    <a:satMod val="160000"/>
                  </a:srgbClr>
                </a:gs>
                <a:gs pos="50000">
                  <a:srgbClr val="DFB2BC">
                    <a:tint val="44500"/>
                    <a:satMod val="160000"/>
                  </a:srgbClr>
                </a:gs>
                <a:gs pos="100000">
                  <a:srgbClr val="DFB2B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C3881D6-DAFC-461C-8EC5-47FFC3449E6F}"/>
                </a:ext>
              </a:extLst>
            </p:cNvPr>
            <p:cNvSpPr/>
            <p:nvPr/>
          </p:nvSpPr>
          <p:spPr>
            <a:xfrm>
              <a:off x="541736" y="1344699"/>
              <a:ext cx="2462563" cy="1512312"/>
            </a:xfrm>
            <a:prstGeom prst="rect">
              <a:avLst/>
            </a:prstGeom>
            <a:solidFill>
              <a:srgbClr val="8EDDE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C5636B03-83A9-4FD9-A07A-42BC7DAABBCC}"/>
                </a:ext>
              </a:extLst>
            </p:cNvPr>
            <p:cNvSpPr/>
            <p:nvPr/>
          </p:nvSpPr>
          <p:spPr>
            <a:xfrm rot="18882834">
              <a:off x="3398569" y="1976383"/>
              <a:ext cx="1234910" cy="902186"/>
            </a:xfrm>
            <a:prstGeom prst="downArrow">
              <a:avLst/>
            </a:prstGeom>
            <a:solidFill>
              <a:srgbClr val="8EDDE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C227627-54C1-46C2-84FE-89F108E482D8}"/>
                </a:ext>
              </a:extLst>
            </p:cNvPr>
            <p:cNvSpPr/>
            <p:nvPr/>
          </p:nvSpPr>
          <p:spPr>
            <a:xfrm>
              <a:off x="534320" y="3143677"/>
              <a:ext cx="2462563" cy="1512312"/>
            </a:xfrm>
            <a:prstGeom prst="rect">
              <a:avLst/>
            </a:prstGeom>
            <a:solidFill>
              <a:srgbClr val="8A707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59F2C76-BF9A-46FE-B923-43675B256316}"/>
                </a:ext>
              </a:extLst>
            </p:cNvPr>
            <p:cNvSpPr/>
            <p:nvPr/>
          </p:nvSpPr>
          <p:spPr>
            <a:xfrm>
              <a:off x="534320" y="4942655"/>
              <a:ext cx="2462563" cy="1512312"/>
            </a:xfrm>
            <a:prstGeom prst="rect">
              <a:avLst/>
            </a:prstGeom>
            <a:solidFill>
              <a:srgbClr val="DEAFB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51E25E13-CC2C-4E80-8AE1-C64921AAF0BE}"/>
                </a:ext>
              </a:extLst>
            </p:cNvPr>
            <p:cNvSpPr/>
            <p:nvPr/>
          </p:nvSpPr>
          <p:spPr>
            <a:xfrm rot="16200000">
              <a:off x="2884953" y="3448740"/>
              <a:ext cx="1234910" cy="902186"/>
            </a:xfrm>
            <a:prstGeom prst="downArrow">
              <a:avLst/>
            </a:prstGeom>
            <a:solidFill>
              <a:srgbClr val="8A707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E550012A-8A50-4B8F-BB9F-8317C9DAE6AC}"/>
                </a:ext>
              </a:extLst>
            </p:cNvPr>
            <p:cNvSpPr/>
            <p:nvPr/>
          </p:nvSpPr>
          <p:spPr>
            <a:xfrm rot="13769651">
              <a:off x="3224656" y="5173129"/>
              <a:ext cx="1234910" cy="902186"/>
            </a:xfrm>
            <a:prstGeom prst="downArrow">
              <a:avLst/>
            </a:prstGeom>
            <a:solidFill>
              <a:srgbClr val="DEAFB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4C4588D-464D-4052-B732-47F9084AF583}"/>
                </a:ext>
              </a:extLst>
            </p:cNvPr>
            <p:cNvSpPr/>
            <p:nvPr/>
          </p:nvSpPr>
          <p:spPr>
            <a:xfrm>
              <a:off x="9309668" y="1364866"/>
              <a:ext cx="2462563" cy="1512312"/>
            </a:xfrm>
            <a:prstGeom prst="rect">
              <a:avLst/>
            </a:prstGeom>
            <a:solidFill>
              <a:srgbClr val="F8E5E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A937834-759D-4B21-BE12-6135D917163B}"/>
                </a:ext>
              </a:extLst>
            </p:cNvPr>
            <p:cNvSpPr/>
            <p:nvPr/>
          </p:nvSpPr>
          <p:spPr>
            <a:xfrm>
              <a:off x="9317960" y="4968068"/>
              <a:ext cx="2462563" cy="1512312"/>
            </a:xfrm>
            <a:prstGeom prst="rect">
              <a:avLst/>
            </a:prstGeom>
            <a:solidFill>
              <a:srgbClr val="DDEBE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BD41390-06CB-4D2F-8D12-09CB433198DD}"/>
                </a:ext>
              </a:extLst>
            </p:cNvPr>
            <p:cNvSpPr/>
            <p:nvPr/>
          </p:nvSpPr>
          <p:spPr>
            <a:xfrm>
              <a:off x="9328815" y="3166467"/>
              <a:ext cx="2462563" cy="1512312"/>
            </a:xfrm>
            <a:prstGeom prst="rect">
              <a:avLst/>
            </a:prstGeom>
            <a:gradFill flip="none" rotWithShape="1">
              <a:gsLst>
                <a:gs pos="0">
                  <a:srgbClr val="5EC6C9">
                    <a:shade val="30000"/>
                    <a:satMod val="115000"/>
                  </a:srgbClr>
                </a:gs>
                <a:gs pos="50000">
                  <a:srgbClr val="5EC6C9">
                    <a:shade val="67500"/>
                    <a:satMod val="115000"/>
                  </a:srgbClr>
                </a:gs>
                <a:gs pos="100000">
                  <a:srgbClr val="5EC6C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2E25FF6A-06A3-434B-9664-30E84B883E87}"/>
                </a:ext>
              </a:extLst>
            </p:cNvPr>
            <p:cNvSpPr/>
            <p:nvPr/>
          </p:nvSpPr>
          <p:spPr>
            <a:xfrm rot="2860110">
              <a:off x="7489153" y="1808840"/>
              <a:ext cx="1234910" cy="902186"/>
            </a:xfrm>
            <a:prstGeom prst="downArrow">
              <a:avLst/>
            </a:prstGeom>
            <a:solidFill>
              <a:srgbClr val="F8E5E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: вниз 28">
              <a:extLst>
                <a:ext uri="{FF2B5EF4-FFF2-40B4-BE49-F238E27FC236}">
                  <a16:creationId xmlns:a16="http://schemas.microsoft.com/office/drawing/2014/main" id="{812205FF-E0B2-41C6-9219-8F70286FA5C1}"/>
                </a:ext>
              </a:extLst>
            </p:cNvPr>
            <p:cNvSpPr/>
            <p:nvPr/>
          </p:nvSpPr>
          <p:spPr>
            <a:xfrm rot="7249222">
              <a:off x="7586438" y="5102681"/>
              <a:ext cx="1234910" cy="902186"/>
            </a:xfrm>
            <a:prstGeom prst="downArrow">
              <a:avLst/>
            </a:prstGeom>
            <a:solidFill>
              <a:srgbClr val="DDEBE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67A1BED2-312D-40BF-9824-CAF313CA5957}"/>
                </a:ext>
              </a:extLst>
            </p:cNvPr>
            <p:cNvSpPr/>
            <p:nvPr/>
          </p:nvSpPr>
          <p:spPr>
            <a:xfrm rot="5400000">
              <a:off x="8026802" y="3446118"/>
              <a:ext cx="1234910" cy="902186"/>
            </a:xfrm>
            <a:prstGeom prst="downArrow">
              <a:avLst/>
            </a:prstGeom>
            <a:solidFill>
              <a:srgbClr val="4DB8B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FC09CFF-DD07-44C8-9827-50702C386969}"/>
                </a:ext>
              </a:extLst>
            </p:cNvPr>
            <p:cNvSpPr/>
            <p:nvPr/>
          </p:nvSpPr>
          <p:spPr>
            <a:xfrm>
              <a:off x="4421040" y="2300434"/>
              <a:ext cx="3417798" cy="3149691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CD008CC-94DA-4556-BD11-0CFAC399A1B5}"/>
                </a:ext>
              </a:extLst>
            </p:cNvPr>
            <p:cNvSpPr/>
            <p:nvPr/>
          </p:nvSpPr>
          <p:spPr>
            <a:xfrm>
              <a:off x="4148403" y="2242330"/>
              <a:ext cx="4081028" cy="3089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Образовательная </a:t>
              </a:r>
            </a:p>
            <a:p>
              <a:pPr algn="ctr"/>
              <a:r>
                <a:rPr lang="ru-RU" sz="20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площадка</a:t>
              </a:r>
            </a:p>
            <a:p>
              <a:pPr algn="ctr"/>
              <a:r>
                <a:rPr lang="ru-RU" sz="1400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ru-RU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«СТАРТАП-ДРАЙВЕР»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BC0D22B-2626-4BE6-88F2-72AD7D7163EC}"/>
                </a:ext>
              </a:extLst>
            </p:cNvPr>
            <p:cNvSpPr/>
            <p:nvPr/>
          </p:nvSpPr>
          <p:spPr>
            <a:xfrm>
              <a:off x="768137" y="1392956"/>
              <a:ext cx="1782383" cy="1150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IT-</a:t>
              </a:r>
              <a:r>
                <a:rPr lang="ru-RU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ЛАБОРАТОРИЯ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F8541F3-FD70-4B37-9379-03F2D7C93697}"/>
                </a:ext>
              </a:extLst>
            </p:cNvPr>
            <p:cNvSpPr/>
            <p:nvPr/>
          </p:nvSpPr>
          <p:spPr>
            <a:xfrm>
              <a:off x="794152" y="3300132"/>
              <a:ext cx="1782383" cy="1150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Comic Sans MS" panose="030F0702030302020204" pitchFamily="66" charset="0"/>
                </a:rPr>
                <a:t>КОВОРКИНГ-ЗОНА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66CFF49-A498-4E4B-95AA-0BAD872B4E85}"/>
                </a:ext>
              </a:extLst>
            </p:cNvPr>
            <p:cNvSpPr/>
            <p:nvPr/>
          </p:nvSpPr>
          <p:spPr>
            <a:xfrm>
              <a:off x="868303" y="5122520"/>
              <a:ext cx="1782383" cy="1150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ЛАБОРАТОРИЯ СОЦИС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F47D5CE-FE87-4D8A-9CA3-58DF61A2600D}"/>
                </a:ext>
              </a:extLst>
            </p:cNvPr>
            <p:cNvSpPr/>
            <p:nvPr/>
          </p:nvSpPr>
          <p:spPr>
            <a:xfrm>
              <a:off x="9621545" y="1434307"/>
              <a:ext cx="2028719" cy="1150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УЧАЩИЕСЯ </a:t>
              </a:r>
            </a:p>
            <a:p>
              <a:pPr algn="ctr">
                <a:lnSpc>
                  <a:spcPct val="150000"/>
                </a:lnSpc>
              </a:pPr>
              <a:r>
                <a:rPr lang="ru-RU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8-11 КЛАССОВ и СТУДЕНТЫ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D6E8F26-CE54-4F4E-A812-56BDCFA56611}"/>
                </a:ext>
              </a:extLst>
            </p:cNvPr>
            <p:cNvSpPr/>
            <p:nvPr/>
          </p:nvSpPr>
          <p:spPr>
            <a:xfrm>
              <a:off x="9522460" y="3092952"/>
              <a:ext cx="2133600" cy="1387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600" b="1" dirty="0">
                  <a:latin typeface="Comic Sans MS" panose="030F0702030302020204" pitchFamily="66" charset="0"/>
                </a:rPr>
                <a:t>ПЕДАГОГИ – КУРАТОРЫ ПРОЕКТОВ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014B8C5-5386-4895-9573-DBF8125BD96B}"/>
                </a:ext>
              </a:extLst>
            </p:cNvPr>
            <p:cNvSpPr/>
            <p:nvPr/>
          </p:nvSpPr>
          <p:spPr>
            <a:xfrm>
              <a:off x="9532076" y="5030296"/>
              <a:ext cx="2133599" cy="1387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5D4B55"/>
                  </a:solidFill>
                  <a:latin typeface="Comic Sans MS" panose="030F0702030302020204" pitchFamily="66" charset="0"/>
                </a:rPr>
                <a:t>ПРЕДСТАВИТЕЛИ БИЗНЕС-СООБЩЕСТВА: эксперты, консультанты, бизнес-тренеры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8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6BECBC-60AA-450A-A1B9-B1D282D5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6" y="0"/>
            <a:ext cx="6601968" cy="68580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A51616-4FAA-4221-AC67-FA06B4C0EF15}"/>
              </a:ext>
            </a:extLst>
          </p:cNvPr>
          <p:cNvGrpSpPr/>
          <p:nvPr/>
        </p:nvGrpSpPr>
        <p:grpSpPr>
          <a:xfrm>
            <a:off x="1644308" y="213433"/>
            <a:ext cx="6035238" cy="5918967"/>
            <a:chOff x="1566089" y="206530"/>
            <a:chExt cx="6035238" cy="591896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2F87CB3-C120-407D-8382-7A16EE9BE15F}"/>
                </a:ext>
              </a:extLst>
            </p:cNvPr>
            <p:cNvGrpSpPr/>
            <p:nvPr/>
          </p:nvGrpSpPr>
          <p:grpSpPr>
            <a:xfrm>
              <a:off x="1624438" y="706064"/>
              <a:ext cx="4354822" cy="3849583"/>
              <a:chOff x="1041293" y="921107"/>
              <a:chExt cx="4354822" cy="3849583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CA4FAC0-7D72-48F7-9279-BB996C7C2C8E}"/>
                  </a:ext>
                </a:extLst>
              </p:cNvPr>
              <p:cNvSpPr/>
              <p:nvPr/>
            </p:nvSpPr>
            <p:spPr>
              <a:xfrm rot="5673909">
                <a:off x="1370910" y="3867982"/>
                <a:ext cx="1453498" cy="351917"/>
              </a:xfrm>
              <a:prstGeom prst="rect">
                <a:avLst/>
              </a:prstGeom>
              <a:solidFill>
                <a:srgbClr val="DEA9B3"/>
              </a:solidFill>
              <a:ln>
                <a:solidFill>
                  <a:srgbClr val="DFB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 Rounded MT Bold" panose="020F0704030504030204" pitchFamily="34" charset="0"/>
                  </a:rPr>
                  <a:t>STEP 4</a:t>
                </a:r>
                <a:endParaRPr lang="ru-RU" sz="1600" dirty="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24F9CCF4-520D-4C4D-892A-6A1F0566E916}"/>
                  </a:ext>
                </a:extLst>
              </p:cNvPr>
              <p:cNvSpPr/>
              <p:nvPr/>
            </p:nvSpPr>
            <p:spPr>
              <a:xfrm rot="20833152">
                <a:off x="3422040" y="1350919"/>
                <a:ext cx="1953180" cy="301174"/>
              </a:xfrm>
              <a:prstGeom prst="rect">
                <a:avLst/>
              </a:prstGeom>
              <a:solidFill>
                <a:srgbClr val="89707E"/>
              </a:solidFill>
              <a:ln>
                <a:solidFill>
                  <a:srgbClr val="897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 Rounded MT Bold" panose="020F0704030504030204" pitchFamily="34" charset="0"/>
                  </a:rPr>
                  <a:t>STEP 1</a:t>
                </a:r>
                <a:endParaRPr lang="ru-RU" sz="1600" dirty="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7520BAA-940A-420C-AE1B-8D43CFC21205}"/>
                  </a:ext>
                </a:extLst>
              </p:cNvPr>
              <p:cNvSpPr/>
              <p:nvPr/>
            </p:nvSpPr>
            <p:spPr>
              <a:xfrm rot="3302037">
                <a:off x="2706239" y="3693915"/>
                <a:ext cx="1582153" cy="287095"/>
              </a:xfrm>
              <a:prstGeom prst="rect">
                <a:avLst/>
              </a:prstGeom>
              <a:solidFill>
                <a:srgbClr val="348D9D"/>
              </a:solidFill>
              <a:ln>
                <a:solidFill>
                  <a:srgbClr val="5D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 Rounded MT Bold" panose="020F0704030504030204" pitchFamily="34" charset="0"/>
                  </a:rPr>
                  <a:t>STEP 3</a:t>
                </a:r>
                <a:endParaRPr lang="ru-RU" sz="1600" dirty="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0F1BBA6F-09E7-43C1-8705-6650A97617B6}"/>
                  </a:ext>
                </a:extLst>
              </p:cNvPr>
              <p:cNvSpPr/>
              <p:nvPr/>
            </p:nvSpPr>
            <p:spPr>
              <a:xfrm rot="1116505">
                <a:off x="3407888" y="2683827"/>
                <a:ext cx="1988227" cy="273041"/>
              </a:xfrm>
              <a:prstGeom prst="rect">
                <a:avLst/>
              </a:prstGeom>
              <a:solidFill>
                <a:srgbClr val="5DC6C9"/>
              </a:solidFill>
              <a:ln>
                <a:solidFill>
                  <a:srgbClr val="5DC6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 Rounded MT Bold" panose="020F0704030504030204" pitchFamily="34" charset="0"/>
                  </a:rPr>
                  <a:t>STEP 2</a:t>
                </a:r>
                <a:endParaRPr lang="ru-RU" sz="1600" dirty="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E7C9136-00CB-4EE6-944E-53CE263C9DDA}"/>
                  </a:ext>
                </a:extLst>
              </p:cNvPr>
              <p:cNvSpPr/>
              <p:nvPr/>
            </p:nvSpPr>
            <p:spPr>
              <a:xfrm>
                <a:off x="1041293" y="921107"/>
                <a:ext cx="2623810" cy="2453640"/>
              </a:xfrm>
              <a:prstGeom prst="ellipse">
                <a:avLst/>
              </a:prstGeom>
              <a:solidFill>
                <a:schemeClr val="bg1"/>
              </a:solidFill>
              <a:ln w="190500" cmpd="thinThick">
                <a:solidFill>
                  <a:srgbClr val="20B0AD"/>
                </a:solidFill>
                <a:prstDash val="solid"/>
                <a:rou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A552985-63DF-475E-8E70-C5F1F3BC2FFD}"/>
                </a:ext>
              </a:extLst>
            </p:cNvPr>
            <p:cNvSpPr/>
            <p:nvPr/>
          </p:nvSpPr>
          <p:spPr>
            <a:xfrm>
              <a:off x="5666190" y="2373003"/>
              <a:ext cx="1816053" cy="1624244"/>
            </a:xfrm>
            <a:prstGeom prst="ellipse">
              <a:avLst/>
            </a:prstGeom>
            <a:solidFill>
              <a:schemeClr val="bg1"/>
            </a:solidFill>
            <a:ln w="76200" cap="rnd">
              <a:solidFill>
                <a:srgbClr val="5DC6C9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spc="-30" dirty="0">
                  <a:latin typeface="Comic Sans MS" panose="030F0702030302020204" pitchFamily="66" charset="0"/>
                </a:rPr>
                <a:t>Разработка</a:t>
              </a:r>
              <a:r>
                <a:rPr lang="ru-RU" sz="1600" b="1" dirty="0">
                  <a:latin typeface="Comic Sans MS" panose="030F0702030302020204" pitchFamily="66" charset="0"/>
                </a:rPr>
                <a:t> бизнес-проекта</a:t>
              </a: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392CD3C-31FF-4836-8A92-412A5969A7C8}"/>
                </a:ext>
              </a:extLst>
            </p:cNvPr>
            <p:cNvSpPr/>
            <p:nvPr/>
          </p:nvSpPr>
          <p:spPr>
            <a:xfrm>
              <a:off x="4144982" y="4136367"/>
              <a:ext cx="1747520" cy="1624244"/>
            </a:xfrm>
            <a:prstGeom prst="ellipse">
              <a:avLst/>
            </a:prstGeom>
            <a:solidFill>
              <a:srgbClr val="F2F2F2"/>
            </a:solidFill>
            <a:ln w="76200" cap="rnd">
              <a:solidFill>
                <a:srgbClr val="348D9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Comic Sans MS" panose="030F0702030302020204" pitchFamily="66" charset="0"/>
                </a:rPr>
                <a:t>Оценка и </a:t>
              </a:r>
              <a:r>
                <a:rPr lang="ru-RU" sz="1600" b="1" spc="-30" dirty="0">
                  <a:latin typeface="Comic Sans MS" panose="030F0702030302020204" pitchFamily="66" charset="0"/>
                </a:rPr>
                <a:t>экспертиза </a:t>
              </a:r>
              <a:r>
                <a:rPr lang="ru-RU" sz="1600" b="1" dirty="0">
                  <a:latin typeface="Comic Sans MS" panose="030F0702030302020204" pitchFamily="66" charset="0"/>
                </a:rPr>
                <a:t>проекта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E4D9881-CCFA-4BBC-9C76-C0841275C57F}"/>
                </a:ext>
              </a:extLst>
            </p:cNvPr>
            <p:cNvSpPr/>
            <p:nvPr/>
          </p:nvSpPr>
          <p:spPr>
            <a:xfrm>
              <a:off x="1566089" y="4501254"/>
              <a:ext cx="1747520" cy="1624243"/>
            </a:xfrm>
            <a:prstGeom prst="ellipse">
              <a:avLst/>
            </a:prstGeom>
            <a:solidFill>
              <a:schemeClr val="bg1"/>
            </a:solidFill>
            <a:ln w="76200" cap="rnd">
              <a:solidFill>
                <a:srgbClr val="DFB0BA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Comic Sans MS" panose="030F0702030302020204" pitchFamily="66" charset="0"/>
                </a:rPr>
                <a:t>Создание стартапа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9B6171F-2788-420D-9D74-73AA2BDE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374" t="36592" r="40639" b="43886"/>
            <a:stretch/>
          </p:blipFill>
          <p:spPr>
            <a:xfrm>
              <a:off x="1833134" y="1080430"/>
              <a:ext cx="2419188" cy="1476898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C6B0199-37ED-4E58-904F-F9E6F601A52E}"/>
                </a:ext>
              </a:extLst>
            </p:cNvPr>
            <p:cNvGrpSpPr/>
            <p:nvPr/>
          </p:nvGrpSpPr>
          <p:grpSpPr>
            <a:xfrm>
              <a:off x="5783287" y="206530"/>
              <a:ext cx="1818040" cy="1624244"/>
              <a:chOff x="5995925" y="329569"/>
              <a:chExt cx="1818040" cy="1624244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EFA301ED-79D2-4A3F-B466-E3D6D0FA77F0}"/>
                  </a:ext>
                </a:extLst>
              </p:cNvPr>
              <p:cNvSpPr/>
              <p:nvPr/>
            </p:nvSpPr>
            <p:spPr>
              <a:xfrm>
                <a:off x="5995925" y="329569"/>
                <a:ext cx="1818040" cy="1624244"/>
              </a:xfrm>
              <a:prstGeom prst="ellipse">
                <a:avLst/>
              </a:prstGeom>
              <a:solidFill>
                <a:srgbClr val="89707E"/>
              </a:solidFill>
              <a:ln w="76200" cap="rnd">
                <a:solidFill>
                  <a:srgbClr val="89707E"/>
                </a:solidFill>
                <a:rou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00" b="1" spc="-5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0A59AD8-4FA5-4405-AD78-8CBBF9C39D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112" t="31369" r="37543" b="40413"/>
              <a:stretch/>
            </p:blipFill>
            <p:spPr>
              <a:xfrm>
                <a:off x="6020990" y="409071"/>
                <a:ext cx="1792975" cy="1465239"/>
              </a:xfrm>
              <a:prstGeom prst="ellipse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540C165-2EF7-4295-99E1-7925DDBF8DC8}"/>
                </a:ext>
              </a:extLst>
            </p:cNvPr>
            <p:cNvGrpSpPr/>
            <p:nvPr/>
          </p:nvGrpSpPr>
          <p:grpSpPr>
            <a:xfrm>
              <a:off x="2075686" y="2459879"/>
              <a:ext cx="1673739" cy="45722"/>
              <a:chOff x="7425739" y="4980659"/>
              <a:chExt cx="4508113" cy="164210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38134F72-1877-47E9-93E1-9BC2B25BCE43}"/>
                  </a:ext>
                </a:extLst>
              </p:cNvPr>
              <p:cNvGrpSpPr/>
              <p:nvPr/>
            </p:nvGrpSpPr>
            <p:grpSpPr>
              <a:xfrm>
                <a:off x="9078686" y="4980659"/>
                <a:ext cx="2855166" cy="164210"/>
                <a:chOff x="7016621" y="4898560"/>
                <a:chExt cx="2855166" cy="164210"/>
              </a:xfrm>
            </p:grpSpPr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5ABF35EE-A2BD-41E5-8A13-610E92617612}"/>
                    </a:ext>
                  </a:extLst>
                </p:cNvPr>
                <p:cNvSpPr/>
                <p:nvPr/>
              </p:nvSpPr>
              <p:spPr>
                <a:xfrm>
                  <a:off x="7968343" y="4898571"/>
                  <a:ext cx="951722" cy="164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рямоугольник 13">
                  <a:extLst>
                    <a:ext uri="{FF2B5EF4-FFF2-40B4-BE49-F238E27FC236}">
                      <a16:creationId xmlns:a16="http://schemas.microsoft.com/office/drawing/2014/main" id="{25AF183E-5F9C-4B44-811A-A394F243B807}"/>
                    </a:ext>
                  </a:extLst>
                </p:cNvPr>
                <p:cNvSpPr/>
                <p:nvPr/>
              </p:nvSpPr>
              <p:spPr>
                <a:xfrm>
                  <a:off x="8920065" y="4898571"/>
                  <a:ext cx="951722" cy="164199"/>
                </a:xfrm>
                <a:prstGeom prst="rect">
                  <a:avLst/>
                </a:prstGeom>
                <a:solidFill>
                  <a:srgbClr val="CC0066"/>
                </a:solidFill>
                <a:ln>
                  <a:solidFill>
                    <a:srgbClr val="CC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522C7024-51A2-4018-A36E-D7E0C5488513}"/>
                    </a:ext>
                  </a:extLst>
                </p:cNvPr>
                <p:cNvSpPr/>
                <p:nvPr/>
              </p:nvSpPr>
              <p:spPr>
                <a:xfrm>
                  <a:off x="7016621" y="4898560"/>
                  <a:ext cx="951722" cy="1641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A2F79DE-F2DA-453B-BFE6-01AB5FAFB676}"/>
                  </a:ext>
                </a:extLst>
              </p:cNvPr>
              <p:cNvSpPr/>
              <p:nvPr/>
            </p:nvSpPr>
            <p:spPr>
              <a:xfrm>
                <a:off x="8126964" y="4980670"/>
                <a:ext cx="951722" cy="1641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4BF4FFF-4574-4EE8-9C9D-D7B630F1757F}"/>
                  </a:ext>
                </a:extLst>
              </p:cNvPr>
              <p:cNvSpPr/>
              <p:nvPr/>
            </p:nvSpPr>
            <p:spPr>
              <a:xfrm>
                <a:off x="7425739" y="4980659"/>
                <a:ext cx="894935" cy="1642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5AE021E-803F-46AA-B2BE-1FF0A7E2DC25}"/>
              </a:ext>
            </a:extLst>
          </p:cNvPr>
          <p:cNvSpPr/>
          <p:nvPr/>
        </p:nvSpPr>
        <p:spPr>
          <a:xfrm>
            <a:off x="8227656" y="231533"/>
            <a:ext cx="3121064" cy="43358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 рамках проекта ребята получат навыки</a:t>
            </a:r>
          </a:p>
          <a:p>
            <a:pPr marL="324000" indent="-285750">
              <a:buFont typeface="Wingdings" panose="05000000000000000000" pitchFamily="2" charset="2"/>
              <a:buChar char="§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лидерства, </a:t>
            </a:r>
          </a:p>
          <a:p>
            <a:pPr marL="324000" indent="-285750">
              <a:buFont typeface="Wingdings" panose="05000000000000000000" pitchFamily="2" charset="2"/>
              <a:buChar char="§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бизнес-проектирования</a:t>
            </a:r>
            <a:r>
              <a:rPr lang="ru-RU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pPr marL="32400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цифровизации,</a:t>
            </a:r>
          </a:p>
          <a:p>
            <a:pPr marL="32400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маркетинга, </a:t>
            </a:r>
          </a:p>
          <a:p>
            <a:pPr marL="32400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работы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 команде. </a:t>
            </a:r>
          </a:p>
          <a:p>
            <a:endParaRPr lang="ru-RU" sz="1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Занятия и консультации ведут опытные бизнес-тренеры, а также предприниматели. </a:t>
            </a:r>
          </a:p>
          <a:p>
            <a:endParaRPr lang="ru-RU" sz="1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На развитие или запуск ученического проекта можно получить грант.</a:t>
            </a:r>
            <a:endParaRPr lang="ru-RU" b="1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3B3503-2CF0-4836-96D9-B3ACCB9D7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551" y="4715435"/>
            <a:ext cx="2331737" cy="1911032"/>
          </a:xfrm>
          <a:prstGeom prst="rect">
            <a:avLst/>
          </a:prstGeom>
          <a:ln>
            <a:solidFill>
              <a:srgbClr val="DEA9B3"/>
            </a:solidFill>
          </a:ln>
        </p:spPr>
      </p:pic>
    </p:spTree>
    <p:extLst>
      <p:ext uri="{BB962C8B-B14F-4D97-AF65-F5344CB8AC3E}">
        <p14:creationId xmlns:p14="http://schemas.microsoft.com/office/powerpoint/2010/main" val="3520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6652379-D116-469D-861D-AA5A5FBCBF75}"/>
              </a:ext>
            </a:extLst>
          </p:cNvPr>
          <p:cNvGrpSpPr/>
          <p:nvPr/>
        </p:nvGrpSpPr>
        <p:grpSpPr>
          <a:xfrm>
            <a:off x="2844143" y="270853"/>
            <a:ext cx="6733919" cy="6208717"/>
            <a:chOff x="2835178" y="324641"/>
            <a:chExt cx="6733919" cy="6208717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4AD2391-3451-468C-8914-6175DEE62E45}"/>
                </a:ext>
              </a:extLst>
            </p:cNvPr>
            <p:cNvGrpSpPr/>
            <p:nvPr/>
          </p:nvGrpSpPr>
          <p:grpSpPr>
            <a:xfrm>
              <a:off x="2835178" y="324641"/>
              <a:ext cx="6733919" cy="6208717"/>
              <a:chOff x="2789553" y="215174"/>
              <a:chExt cx="6539801" cy="6427652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A8B185D1-90B6-429A-B6E9-85FCE15863DD}"/>
                  </a:ext>
                </a:extLst>
              </p:cNvPr>
              <p:cNvGrpSpPr/>
              <p:nvPr/>
            </p:nvGrpSpPr>
            <p:grpSpPr>
              <a:xfrm>
                <a:off x="3342060" y="731065"/>
                <a:ext cx="5401513" cy="5425876"/>
                <a:chOff x="3342060" y="731065"/>
                <a:chExt cx="5401513" cy="5425876"/>
              </a:xfrm>
            </p:grpSpPr>
            <p:sp>
              <p:nvSpPr>
                <p:cNvPr id="33" name="Блок-схема: ручное управление 37">
                  <a:extLst>
                    <a:ext uri="{FF2B5EF4-FFF2-40B4-BE49-F238E27FC236}">
                      <a16:creationId xmlns:a16="http://schemas.microsoft.com/office/drawing/2014/main" id="{4E47A7A8-AE48-404F-B63E-C7E71AC0D727}"/>
                    </a:ext>
                  </a:extLst>
                </p:cNvPr>
                <p:cNvSpPr/>
                <p:nvPr/>
              </p:nvSpPr>
              <p:spPr>
                <a:xfrm>
                  <a:off x="4957385" y="731065"/>
                  <a:ext cx="2196556" cy="1055670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1F485A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Блок-схема: ручное управление 37">
                  <a:extLst>
                    <a:ext uri="{FF2B5EF4-FFF2-40B4-BE49-F238E27FC236}">
                      <a16:creationId xmlns:a16="http://schemas.microsoft.com/office/drawing/2014/main" id="{1B10A84B-ECD0-44AF-AD1F-05A42F0B6445}"/>
                    </a:ext>
                  </a:extLst>
                </p:cNvPr>
                <p:cNvSpPr/>
                <p:nvPr/>
              </p:nvSpPr>
              <p:spPr>
                <a:xfrm rot="2696263">
                  <a:off x="6582897" y="1349821"/>
                  <a:ext cx="2052520" cy="103799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5AC6C9"/>
                </a:solidFill>
                <a:ln>
                  <a:solidFill>
                    <a:srgbClr val="B2DADA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Блок-схема: ручное управление 37">
                  <a:extLst>
                    <a:ext uri="{FF2B5EF4-FFF2-40B4-BE49-F238E27FC236}">
                      <a16:creationId xmlns:a16="http://schemas.microsoft.com/office/drawing/2014/main" id="{D9F83B25-5A1D-4E44-A3C4-35F807F54034}"/>
                    </a:ext>
                  </a:extLst>
                </p:cNvPr>
                <p:cNvSpPr/>
                <p:nvPr/>
              </p:nvSpPr>
              <p:spPr>
                <a:xfrm rot="19025951">
                  <a:off x="3396148" y="1419196"/>
                  <a:ext cx="2147480" cy="1089400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68E2FA">
                        <a:shade val="30000"/>
                        <a:satMod val="115000"/>
                      </a:srgbClr>
                    </a:gs>
                    <a:gs pos="50000">
                      <a:srgbClr val="68E2FA">
                        <a:shade val="67500"/>
                        <a:satMod val="115000"/>
                      </a:srgbClr>
                    </a:gs>
                    <a:gs pos="100000">
                      <a:srgbClr val="68E2FA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Блок-схема: ручное управление 37">
                  <a:extLst>
                    <a:ext uri="{FF2B5EF4-FFF2-40B4-BE49-F238E27FC236}">
                      <a16:creationId xmlns:a16="http://schemas.microsoft.com/office/drawing/2014/main" id="{39282580-A4BA-4FBD-BF86-C07D9A82AD40}"/>
                    </a:ext>
                  </a:extLst>
                </p:cNvPr>
                <p:cNvSpPr/>
                <p:nvPr/>
              </p:nvSpPr>
              <p:spPr>
                <a:xfrm rot="16200000">
                  <a:off x="2820436" y="2943066"/>
                  <a:ext cx="2125324" cy="1082076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EB3AD">
                        <a:shade val="30000"/>
                        <a:satMod val="115000"/>
                      </a:srgbClr>
                    </a:gs>
                    <a:gs pos="50000">
                      <a:srgbClr val="BEB3AD">
                        <a:shade val="67500"/>
                        <a:satMod val="115000"/>
                      </a:srgbClr>
                    </a:gs>
                    <a:gs pos="100000">
                      <a:srgbClr val="BEB3AD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Блок-схема: ручное управление 37">
                  <a:extLst>
                    <a:ext uri="{FF2B5EF4-FFF2-40B4-BE49-F238E27FC236}">
                      <a16:creationId xmlns:a16="http://schemas.microsoft.com/office/drawing/2014/main" id="{C71B81E1-CE45-4C5C-AF2A-A5C272DB322A}"/>
                    </a:ext>
                  </a:extLst>
                </p:cNvPr>
                <p:cNvSpPr/>
                <p:nvPr/>
              </p:nvSpPr>
              <p:spPr>
                <a:xfrm rot="5400000">
                  <a:off x="7168593" y="2883352"/>
                  <a:ext cx="2125328" cy="102463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1C6CC">
                        <a:shade val="30000"/>
                        <a:satMod val="115000"/>
                      </a:srgbClr>
                    </a:gs>
                    <a:gs pos="50000">
                      <a:srgbClr val="C1C6CC">
                        <a:shade val="67500"/>
                        <a:satMod val="115000"/>
                      </a:srgbClr>
                    </a:gs>
                    <a:gs pos="100000">
                      <a:srgbClr val="C1C6CC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Блок-схема: ручное управление 37">
                  <a:extLst>
                    <a:ext uri="{FF2B5EF4-FFF2-40B4-BE49-F238E27FC236}">
                      <a16:creationId xmlns:a16="http://schemas.microsoft.com/office/drawing/2014/main" id="{9BE60714-13D4-4B88-B2D6-D800AC782149}"/>
                    </a:ext>
                  </a:extLst>
                </p:cNvPr>
                <p:cNvSpPr/>
                <p:nvPr/>
              </p:nvSpPr>
              <p:spPr>
                <a:xfrm rot="13447207">
                  <a:off x="3513766" y="4433180"/>
                  <a:ext cx="2084648" cy="110629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DFA9B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Блок-схема: ручное управление 37">
                  <a:extLst>
                    <a:ext uri="{FF2B5EF4-FFF2-40B4-BE49-F238E27FC236}">
                      <a16:creationId xmlns:a16="http://schemas.microsoft.com/office/drawing/2014/main" id="{1D606D0B-0FBC-4D9D-B90D-63DA5B72194E}"/>
                    </a:ext>
                  </a:extLst>
                </p:cNvPr>
                <p:cNvSpPr/>
                <p:nvPr/>
              </p:nvSpPr>
              <p:spPr>
                <a:xfrm rot="10800000">
                  <a:off x="5003117" y="5052983"/>
                  <a:ext cx="2183377" cy="110395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DFA9B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Блок-схема: ручное управление 37">
                  <a:extLst>
                    <a:ext uri="{FF2B5EF4-FFF2-40B4-BE49-F238E27FC236}">
                      <a16:creationId xmlns:a16="http://schemas.microsoft.com/office/drawing/2014/main" id="{89B756D7-E10F-435E-886E-0FEE26AF8151}"/>
                    </a:ext>
                  </a:extLst>
                </p:cNvPr>
                <p:cNvSpPr/>
                <p:nvPr/>
              </p:nvSpPr>
              <p:spPr>
                <a:xfrm rot="8209255">
                  <a:off x="6628141" y="4392565"/>
                  <a:ext cx="2064842" cy="1055670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8000 w 10000"/>
                    <a:gd name="connsiteY2" fmla="*/ 10000 h 10000"/>
                    <a:gd name="connsiteX3" fmla="*/ 200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543"/>
                    <a:gd name="connsiteX1" fmla="*/ 10000 w 10000"/>
                    <a:gd name="connsiteY1" fmla="*/ 0 h 10543"/>
                    <a:gd name="connsiteX2" fmla="*/ 8000 w 10000"/>
                    <a:gd name="connsiteY2" fmla="*/ 10000 h 10543"/>
                    <a:gd name="connsiteX3" fmla="*/ 4972 w 10000"/>
                    <a:gd name="connsiteY3" fmla="*/ 9008 h 10543"/>
                    <a:gd name="connsiteX4" fmla="*/ 2000 w 10000"/>
                    <a:gd name="connsiteY4" fmla="*/ 10000 h 10543"/>
                    <a:gd name="connsiteX5" fmla="*/ 0 w 10000"/>
                    <a:gd name="connsiteY5" fmla="*/ 0 h 10543"/>
                    <a:gd name="connsiteX0" fmla="*/ 0 w 10000"/>
                    <a:gd name="connsiteY0" fmla="*/ 83 h 10626"/>
                    <a:gd name="connsiteX1" fmla="*/ 5233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83 h 10626"/>
                    <a:gd name="connsiteX1" fmla="*/ 4884 w 10000"/>
                    <a:gd name="connsiteY1" fmla="*/ 0 h 10626"/>
                    <a:gd name="connsiteX2" fmla="*/ 10000 w 10000"/>
                    <a:gd name="connsiteY2" fmla="*/ 83 h 10626"/>
                    <a:gd name="connsiteX3" fmla="*/ 8000 w 10000"/>
                    <a:gd name="connsiteY3" fmla="*/ 10083 h 10626"/>
                    <a:gd name="connsiteX4" fmla="*/ 4972 w 10000"/>
                    <a:gd name="connsiteY4" fmla="*/ 9091 h 10626"/>
                    <a:gd name="connsiteX5" fmla="*/ 2000 w 10000"/>
                    <a:gd name="connsiteY5" fmla="*/ 10083 h 10626"/>
                    <a:gd name="connsiteX6" fmla="*/ 0 w 10000"/>
                    <a:gd name="connsiteY6" fmla="*/ 83 h 10626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543"/>
                    <a:gd name="connsiteX1" fmla="*/ 4884 w 10000"/>
                    <a:gd name="connsiteY1" fmla="*/ 2479 h 10543"/>
                    <a:gd name="connsiteX2" fmla="*/ 10000 w 10000"/>
                    <a:gd name="connsiteY2" fmla="*/ 0 h 10543"/>
                    <a:gd name="connsiteX3" fmla="*/ 8000 w 10000"/>
                    <a:gd name="connsiteY3" fmla="*/ 10000 h 10543"/>
                    <a:gd name="connsiteX4" fmla="*/ 4972 w 10000"/>
                    <a:gd name="connsiteY4" fmla="*/ 9008 h 10543"/>
                    <a:gd name="connsiteX5" fmla="*/ 2000 w 10000"/>
                    <a:gd name="connsiteY5" fmla="*/ 10000 h 10543"/>
                    <a:gd name="connsiteX6" fmla="*/ 0 w 10000"/>
                    <a:gd name="connsiteY6" fmla="*/ 0 h 10543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2000 w 10000"/>
                    <a:gd name="connsiteY5" fmla="*/ 10000 h 10081"/>
                    <a:gd name="connsiteX6" fmla="*/ 0 w 10000"/>
                    <a:gd name="connsiteY6" fmla="*/ 0 h 10081"/>
                    <a:gd name="connsiteX0" fmla="*/ 0 w 10000"/>
                    <a:gd name="connsiteY0" fmla="*/ 0 h 10081"/>
                    <a:gd name="connsiteX1" fmla="*/ 4884 w 10000"/>
                    <a:gd name="connsiteY1" fmla="*/ 2479 h 10081"/>
                    <a:gd name="connsiteX2" fmla="*/ 10000 w 10000"/>
                    <a:gd name="connsiteY2" fmla="*/ 0 h 10081"/>
                    <a:gd name="connsiteX3" fmla="*/ 8000 w 10000"/>
                    <a:gd name="connsiteY3" fmla="*/ 10000 h 10081"/>
                    <a:gd name="connsiteX4" fmla="*/ 4972 w 10000"/>
                    <a:gd name="connsiteY4" fmla="*/ 9008 h 10081"/>
                    <a:gd name="connsiteX5" fmla="*/ 1943 w 10000"/>
                    <a:gd name="connsiteY5" fmla="*/ 9574 h 10081"/>
                    <a:gd name="connsiteX6" fmla="*/ 0 w 10000"/>
                    <a:gd name="connsiteY6" fmla="*/ 0 h 10081"/>
                    <a:gd name="connsiteX0" fmla="*/ 0 w 10000"/>
                    <a:gd name="connsiteY0" fmla="*/ 0 h 9709"/>
                    <a:gd name="connsiteX1" fmla="*/ 4884 w 10000"/>
                    <a:gd name="connsiteY1" fmla="*/ 2479 h 9709"/>
                    <a:gd name="connsiteX2" fmla="*/ 10000 w 10000"/>
                    <a:gd name="connsiteY2" fmla="*/ 0 h 9709"/>
                    <a:gd name="connsiteX3" fmla="*/ 8076 w 10000"/>
                    <a:gd name="connsiteY3" fmla="*/ 9603 h 9709"/>
                    <a:gd name="connsiteX4" fmla="*/ 4972 w 10000"/>
                    <a:gd name="connsiteY4" fmla="*/ 9008 h 9709"/>
                    <a:gd name="connsiteX5" fmla="*/ 1943 w 10000"/>
                    <a:gd name="connsiteY5" fmla="*/ 9574 h 9709"/>
                    <a:gd name="connsiteX6" fmla="*/ 0 w 10000"/>
                    <a:gd name="connsiteY6" fmla="*/ 0 h 9709"/>
                    <a:gd name="connsiteX0" fmla="*/ 0 w 10000"/>
                    <a:gd name="connsiteY0" fmla="*/ 0 h 10000"/>
                    <a:gd name="connsiteX1" fmla="*/ 4884 w 10000"/>
                    <a:gd name="connsiteY1" fmla="*/ 2553 h 10000"/>
                    <a:gd name="connsiteX2" fmla="*/ 10000 w 10000"/>
                    <a:gd name="connsiteY2" fmla="*/ 0 h 10000"/>
                    <a:gd name="connsiteX3" fmla="*/ 8076 w 10000"/>
                    <a:gd name="connsiteY3" fmla="*/ 9891 h 10000"/>
                    <a:gd name="connsiteX4" fmla="*/ 4972 w 10000"/>
                    <a:gd name="connsiteY4" fmla="*/ 9278 h 10000"/>
                    <a:gd name="connsiteX5" fmla="*/ 2586 w 10000"/>
                    <a:gd name="connsiteY5" fmla="*/ 9773 h 10000"/>
                    <a:gd name="connsiteX6" fmla="*/ 0 w 10000"/>
                    <a:gd name="connsiteY6" fmla="*/ 0 h 10000"/>
                    <a:gd name="connsiteX0" fmla="*/ 0 w 10926"/>
                    <a:gd name="connsiteY0" fmla="*/ 438 h 10000"/>
                    <a:gd name="connsiteX1" fmla="*/ 5810 w 10926"/>
                    <a:gd name="connsiteY1" fmla="*/ 2553 h 10000"/>
                    <a:gd name="connsiteX2" fmla="*/ 10926 w 10926"/>
                    <a:gd name="connsiteY2" fmla="*/ 0 h 10000"/>
                    <a:gd name="connsiteX3" fmla="*/ 9002 w 10926"/>
                    <a:gd name="connsiteY3" fmla="*/ 9891 h 10000"/>
                    <a:gd name="connsiteX4" fmla="*/ 5898 w 10926"/>
                    <a:gd name="connsiteY4" fmla="*/ 9278 h 10000"/>
                    <a:gd name="connsiteX5" fmla="*/ 3512 w 10926"/>
                    <a:gd name="connsiteY5" fmla="*/ 9773 h 10000"/>
                    <a:gd name="connsiteX6" fmla="*/ 0 w 10926"/>
                    <a:gd name="connsiteY6" fmla="*/ 438 h 10000"/>
                    <a:gd name="connsiteX0" fmla="*/ 0 w 10926"/>
                    <a:gd name="connsiteY0" fmla="*/ 438 h 9893"/>
                    <a:gd name="connsiteX1" fmla="*/ 5810 w 10926"/>
                    <a:gd name="connsiteY1" fmla="*/ 2553 h 9893"/>
                    <a:gd name="connsiteX2" fmla="*/ 10926 w 10926"/>
                    <a:gd name="connsiteY2" fmla="*/ 0 h 9893"/>
                    <a:gd name="connsiteX3" fmla="*/ 8321 w 10926"/>
                    <a:gd name="connsiteY3" fmla="*/ 9774 h 9893"/>
                    <a:gd name="connsiteX4" fmla="*/ 5898 w 10926"/>
                    <a:gd name="connsiteY4" fmla="*/ 9278 h 9893"/>
                    <a:gd name="connsiteX5" fmla="*/ 3512 w 10926"/>
                    <a:gd name="connsiteY5" fmla="*/ 9773 h 9893"/>
                    <a:gd name="connsiteX6" fmla="*/ 0 w 10926"/>
                    <a:gd name="connsiteY6" fmla="*/ 438 h 9893"/>
                    <a:gd name="connsiteX0" fmla="*/ 0 w 10727"/>
                    <a:gd name="connsiteY0" fmla="*/ 0 h 9558"/>
                    <a:gd name="connsiteX1" fmla="*/ 5318 w 10727"/>
                    <a:gd name="connsiteY1" fmla="*/ 2138 h 9558"/>
                    <a:gd name="connsiteX2" fmla="*/ 10727 w 10727"/>
                    <a:gd name="connsiteY2" fmla="*/ 177 h 9558"/>
                    <a:gd name="connsiteX3" fmla="*/ 7616 w 10727"/>
                    <a:gd name="connsiteY3" fmla="*/ 9437 h 9558"/>
                    <a:gd name="connsiteX4" fmla="*/ 5398 w 10727"/>
                    <a:gd name="connsiteY4" fmla="*/ 8935 h 9558"/>
                    <a:gd name="connsiteX5" fmla="*/ 3214 w 10727"/>
                    <a:gd name="connsiteY5" fmla="*/ 9436 h 9558"/>
                    <a:gd name="connsiteX6" fmla="*/ 0 w 10727"/>
                    <a:gd name="connsiteY6" fmla="*/ 0 h 9558"/>
                    <a:gd name="connsiteX0" fmla="*/ 0 w 10000"/>
                    <a:gd name="connsiteY0" fmla="*/ 0 h 10024"/>
                    <a:gd name="connsiteX1" fmla="*/ 4958 w 10000"/>
                    <a:gd name="connsiteY1" fmla="*/ 2237 h 10024"/>
                    <a:gd name="connsiteX2" fmla="*/ 10000 w 10000"/>
                    <a:gd name="connsiteY2" fmla="*/ 185 h 10024"/>
                    <a:gd name="connsiteX3" fmla="*/ 7100 w 10000"/>
                    <a:gd name="connsiteY3" fmla="*/ 9873 h 10024"/>
                    <a:gd name="connsiteX4" fmla="*/ 5048 w 10000"/>
                    <a:gd name="connsiteY4" fmla="*/ 9564 h 10024"/>
                    <a:gd name="connsiteX5" fmla="*/ 2996 w 10000"/>
                    <a:gd name="connsiteY5" fmla="*/ 9872 h 10024"/>
                    <a:gd name="connsiteX6" fmla="*/ 0 w 10000"/>
                    <a:gd name="connsiteY6" fmla="*/ 0 h 10024"/>
                    <a:gd name="connsiteX0" fmla="*/ 0 w 10000"/>
                    <a:gd name="connsiteY0" fmla="*/ 0 h 9999"/>
                    <a:gd name="connsiteX1" fmla="*/ 4958 w 10000"/>
                    <a:gd name="connsiteY1" fmla="*/ 2237 h 9999"/>
                    <a:gd name="connsiteX2" fmla="*/ 10000 w 10000"/>
                    <a:gd name="connsiteY2" fmla="*/ 185 h 9999"/>
                    <a:gd name="connsiteX3" fmla="*/ 7100 w 10000"/>
                    <a:gd name="connsiteY3" fmla="*/ 9873 h 9999"/>
                    <a:gd name="connsiteX4" fmla="*/ 5064 w 10000"/>
                    <a:gd name="connsiteY4" fmla="*/ 9348 h 9999"/>
                    <a:gd name="connsiteX5" fmla="*/ 2996 w 10000"/>
                    <a:gd name="connsiteY5" fmla="*/ 9872 h 9999"/>
                    <a:gd name="connsiteX6" fmla="*/ 0 w 10000"/>
                    <a:gd name="connsiteY6" fmla="*/ 0 h 9999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4958 w 10000"/>
                    <a:gd name="connsiteY1" fmla="*/ 2237 h 10000"/>
                    <a:gd name="connsiteX2" fmla="*/ 10000 w 10000"/>
                    <a:gd name="connsiteY2" fmla="*/ 185 h 10000"/>
                    <a:gd name="connsiteX3" fmla="*/ 7100 w 10000"/>
                    <a:gd name="connsiteY3" fmla="*/ 9874 h 10000"/>
                    <a:gd name="connsiteX4" fmla="*/ 5064 w 10000"/>
                    <a:gd name="connsiteY4" fmla="*/ 9349 h 10000"/>
                    <a:gd name="connsiteX5" fmla="*/ 2996 w 10000"/>
                    <a:gd name="connsiteY5" fmla="*/ 9873 h 10000"/>
                    <a:gd name="connsiteX6" fmla="*/ 0 w 10000"/>
                    <a:gd name="connsiteY6" fmla="*/ 0 h 10000"/>
                    <a:gd name="connsiteX0" fmla="*/ 0 w 10000"/>
                    <a:gd name="connsiteY0" fmla="*/ 0 h 9874"/>
                    <a:gd name="connsiteX1" fmla="*/ 4958 w 10000"/>
                    <a:gd name="connsiteY1" fmla="*/ 2237 h 9874"/>
                    <a:gd name="connsiteX2" fmla="*/ 10000 w 10000"/>
                    <a:gd name="connsiteY2" fmla="*/ 185 h 9874"/>
                    <a:gd name="connsiteX3" fmla="*/ 7100 w 10000"/>
                    <a:gd name="connsiteY3" fmla="*/ 9874 h 9874"/>
                    <a:gd name="connsiteX4" fmla="*/ 5064 w 10000"/>
                    <a:gd name="connsiteY4" fmla="*/ 9349 h 9874"/>
                    <a:gd name="connsiteX5" fmla="*/ 2996 w 10000"/>
                    <a:gd name="connsiteY5" fmla="*/ 9873 h 9874"/>
                    <a:gd name="connsiteX6" fmla="*/ 0 w 10000"/>
                    <a:gd name="connsiteY6" fmla="*/ 0 h 9874"/>
                    <a:gd name="connsiteX0" fmla="*/ 0 w 9419"/>
                    <a:gd name="connsiteY0" fmla="*/ 0 h 10000"/>
                    <a:gd name="connsiteX1" fmla="*/ 4958 w 9419"/>
                    <a:gd name="connsiteY1" fmla="*/ 2266 h 10000"/>
                    <a:gd name="connsiteX2" fmla="*/ 9419 w 9419"/>
                    <a:gd name="connsiteY2" fmla="*/ 2003 h 10000"/>
                    <a:gd name="connsiteX3" fmla="*/ 7100 w 9419"/>
                    <a:gd name="connsiteY3" fmla="*/ 10000 h 10000"/>
                    <a:gd name="connsiteX4" fmla="*/ 5064 w 9419"/>
                    <a:gd name="connsiteY4" fmla="*/ 9468 h 10000"/>
                    <a:gd name="connsiteX5" fmla="*/ 2996 w 9419"/>
                    <a:gd name="connsiteY5" fmla="*/ 9999 h 10000"/>
                    <a:gd name="connsiteX6" fmla="*/ 0 w 9419"/>
                    <a:gd name="connsiteY6" fmla="*/ 0 h 10000"/>
                    <a:gd name="connsiteX0" fmla="*/ 0 w 9366"/>
                    <a:gd name="connsiteY0" fmla="*/ 0 h 8027"/>
                    <a:gd name="connsiteX1" fmla="*/ 4630 w 9366"/>
                    <a:gd name="connsiteY1" fmla="*/ 293 h 8027"/>
                    <a:gd name="connsiteX2" fmla="*/ 9366 w 9366"/>
                    <a:gd name="connsiteY2" fmla="*/ 30 h 8027"/>
                    <a:gd name="connsiteX3" fmla="*/ 6904 w 9366"/>
                    <a:gd name="connsiteY3" fmla="*/ 8027 h 8027"/>
                    <a:gd name="connsiteX4" fmla="*/ 4742 w 9366"/>
                    <a:gd name="connsiteY4" fmla="*/ 7495 h 8027"/>
                    <a:gd name="connsiteX5" fmla="*/ 2547 w 9366"/>
                    <a:gd name="connsiteY5" fmla="*/ 8026 h 8027"/>
                    <a:gd name="connsiteX6" fmla="*/ 0 w 9366"/>
                    <a:gd name="connsiteY6" fmla="*/ 0 h 8027"/>
                    <a:gd name="connsiteX0" fmla="*/ 0 w 10000"/>
                    <a:gd name="connsiteY0" fmla="*/ 0 h 10000"/>
                    <a:gd name="connsiteX1" fmla="*/ 5016 w 10000"/>
                    <a:gd name="connsiteY1" fmla="*/ 989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10000"/>
                    <a:gd name="connsiteY0" fmla="*/ 0 h 10000"/>
                    <a:gd name="connsiteX1" fmla="*/ 5053 w 10000"/>
                    <a:gd name="connsiteY1" fmla="*/ 2471 h 10000"/>
                    <a:gd name="connsiteX2" fmla="*/ 10000 w 10000"/>
                    <a:gd name="connsiteY2" fmla="*/ 37 h 10000"/>
                    <a:gd name="connsiteX3" fmla="*/ 7371 w 10000"/>
                    <a:gd name="connsiteY3" fmla="*/ 10000 h 10000"/>
                    <a:gd name="connsiteX4" fmla="*/ 5063 w 10000"/>
                    <a:gd name="connsiteY4" fmla="*/ 9337 h 10000"/>
                    <a:gd name="connsiteX5" fmla="*/ 2719 w 10000"/>
                    <a:gd name="connsiteY5" fmla="*/ 9999 h 10000"/>
                    <a:gd name="connsiteX6" fmla="*/ 0 w 10000"/>
                    <a:gd name="connsiteY6" fmla="*/ 0 h 10000"/>
                    <a:gd name="connsiteX0" fmla="*/ 0 w 9909"/>
                    <a:gd name="connsiteY0" fmla="*/ 0 h 10000"/>
                    <a:gd name="connsiteX1" fmla="*/ 4962 w 9909"/>
                    <a:gd name="connsiteY1" fmla="*/ 2471 h 10000"/>
                    <a:gd name="connsiteX2" fmla="*/ 9909 w 9909"/>
                    <a:gd name="connsiteY2" fmla="*/ 37 h 10000"/>
                    <a:gd name="connsiteX3" fmla="*/ 7280 w 9909"/>
                    <a:gd name="connsiteY3" fmla="*/ 10000 h 10000"/>
                    <a:gd name="connsiteX4" fmla="*/ 4972 w 9909"/>
                    <a:gd name="connsiteY4" fmla="*/ 9337 h 10000"/>
                    <a:gd name="connsiteX5" fmla="*/ 2628 w 9909"/>
                    <a:gd name="connsiteY5" fmla="*/ 9999 h 10000"/>
                    <a:gd name="connsiteX6" fmla="*/ 0 w 9909"/>
                    <a:gd name="connsiteY6" fmla="*/ 0 h 10000"/>
                    <a:gd name="connsiteX0" fmla="*/ 0 w 10000"/>
                    <a:gd name="connsiteY0" fmla="*/ 0 h 10000"/>
                    <a:gd name="connsiteX1" fmla="*/ 5008 w 10000"/>
                    <a:gd name="connsiteY1" fmla="*/ 2471 h 10000"/>
                    <a:gd name="connsiteX2" fmla="*/ 10000 w 10000"/>
                    <a:gd name="connsiteY2" fmla="*/ 37 h 10000"/>
                    <a:gd name="connsiteX3" fmla="*/ 7347 w 10000"/>
                    <a:gd name="connsiteY3" fmla="*/ 10000 h 10000"/>
                    <a:gd name="connsiteX4" fmla="*/ 5018 w 10000"/>
                    <a:gd name="connsiteY4" fmla="*/ 9337 h 10000"/>
                    <a:gd name="connsiteX5" fmla="*/ 2652 w 10000"/>
                    <a:gd name="connsiteY5" fmla="*/ 9999 h 10000"/>
                    <a:gd name="connsiteX6" fmla="*/ 0 w 10000"/>
                    <a:gd name="connsiteY6" fmla="*/ 0 h 10000"/>
                    <a:gd name="connsiteX0" fmla="*/ 0 w 9908"/>
                    <a:gd name="connsiteY0" fmla="*/ 41 h 9963"/>
                    <a:gd name="connsiteX1" fmla="*/ 4916 w 9908"/>
                    <a:gd name="connsiteY1" fmla="*/ 2434 h 9963"/>
                    <a:gd name="connsiteX2" fmla="*/ 9908 w 9908"/>
                    <a:gd name="connsiteY2" fmla="*/ 0 h 9963"/>
                    <a:gd name="connsiteX3" fmla="*/ 7255 w 9908"/>
                    <a:gd name="connsiteY3" fmla="*/ 9963 h 9963"/>
                    <a:gd name="connsiteX4" fmla="*/ 4926 w 9908"/>
                    <a:gd name="connsiteY4" fmla="*/ 9300 h 9963"/>
                    <a:gd name="connsiteX5" fmla="*/ 2560 w 9908"/>
                    <a:gd name="connsiteY5" fmla="*/ 9962 h 9963"/>
                    <a:gd name="connsiteX6" fmla="*/ 0 w 9908"/>
                    <a:gd name="connsiteY6" fmla="*/ 41 h 9963"/>
                    <a:gd name="connsiteX0" fmla="*/ 0 w 9963"/>
                    <a:gd name="connsiteY0" fmla="*/ 276 h 10235"/>
                    <a:gd name="connsiteX1" fmla="*/ 4962 w 9963"/>
                    <a:gd name="connsiteY1" fmla="*/ 2678 h 10235"/>
                    <a:gd name="connsiteX2" fmla="*/ 9963 w 9963"/>
                    <a:gd name="connsiteY2" fmla="*/ 0 h 10235"/>
                    <a:gd name="connsiteX3" fmla="*/ 7322 w 9963"/>
                    <a:gd name="connsiteY3" fmla="*/ 10235 h 10235"/>
                    <a:gd name="connsiteX4" fmla="*/ 4972 w 9963"/>
                    <a:gd name="connsiteY4" fmla="*/ 9570 h 10235"/>
                    <a:gd name="connsiteX5" fmla="*/ 2584 w 9963"/>
                    <a:gd name="connsiteY5" fmla="*/ 10234 h 10235"/>
                    <a:gd name="connsiteX6" fmla="*/ 0 w 9963"/>
                    <a:gd name="connsiteY6" fmla="*/ 276 h 10235"/>
                    <a:gd name="connsiteX0" fmla="*/ 0 w 10000"/>
                    <a:gd name="connsiteY0" fmla="*/ 270 h 10000"/>
                    <a:gd name="connsiteX1" fmla="*/ 4980 w 10000"/>
                    <a:gd name="connsiteY1" fmla="*/ 261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10000"/>
                    <a:gd name="connsiteY0" fmla="*/ 270 h 10000"/>
                    <a:gd name="connsiteX1" fmla="*/ 4980 w 10000"/>
                    <a:gd name="connsiteY1" fmla="*/ 3267 h 10000"/>
                    <a:gd name="connsiteX2" fmla="*/ 10000 w 10000"/>
                    <a:gd name="connsiteY2" fmla="*/ 0 h 10000"/>
                    <a:gd name="connsiteX3" fmla="*/ 7349 w 10000"/>
                    <a:gd name="connsiteY3" fmla="*/ 10000 h 10000"/>
                    <a:gd name="connsiteX4" fmla="*/ 4990 w 10000"/>
                    <a:gd name="connsiteY4" fmla="*/ 9350 h 10000"/>
                    <a:gd name="connsiteX5" fmla="*/ 2594 w 10000"/>
                    <a:gd name="connsiteY5" fmla="*/ 9999 h 10000"/>
                    <a:gd name="connsiteX6" fmla="*/ 0 w 10000"/>
                    <a:gd name="connsiteY6" fmla="*/ 270 h 10000"/>
                    <a:gd name="connsiteX0" fmla="*/ 0 w 9944"/>
                    <a:gd name="connsiteY0" fmla="*/ 155 h 9885"/>
                    <a:gd name="connsiteX1" fmla="*/ 4980 w 9944"/>
                    <a:gd name="connsiteY1" fmla="*/ 3152 h 9885"/>
                    <a:gd name="connsiteX2" fmla="*/ 9944 w 9944"/>
                    <a:gd name="connsiteY2" fmla="*/ 0 h 9885"/>
                    <a:gd name="connsiteX3" fmla="*/ 7349 w 9944"/>
                    <a:gd name="connsiteY3" fmla="*/ 9885 h 9885"/>
                    <a:gd name="connsiteX4" fmla="*/ 4990 w 9944"/>
                    <a:gd name="connsiteY4" fmla="*/ 9235 h 9885"/>
                    <a:gd name="connsiteX5" fmla="*/ 2594 w 9944"/>
                    <a:gd name="connsiteY5" fmla="*/ 9884 h 9885"/>
                    <a:gd name="connsiteX6" fmla="*/ 0 w 9944"/>
                    <a:gd name="connsiteY6" fmla="*/ 155 h 9885"/>
                    <a:gd name="connsiteX0" fmla="*/ 0 w 9850"/>
                    <a:gd name="connsiteY0" fmla="*/ 0 h 9843"/>
                    <a:gd name="connsiteX1" fmla="*/ 5008 w 9850"/>
                    <a:gd name="connsiteY1" fmla="*/ 3032 h 9843"/>
                    <a:gd name="connsiteX2" fmla="*/ 9850 w 9850"/>
                    <a:gd name="connsiteY2" fmla="*/ 230 h 9843"/>
                    <a:gd name="connsiteX3" fmla="*/ 7390 w 9850"/>
                    <a:gd name="connsiteY3" fmla="*/ 9843 h 9843"/>
                    <a:gd name="connsiteX4" fmla="*/ 5018 w 9850"/>
                    <a:gd name="connsiteY4" fmla="*/ 9185 h 9843"/>
                    <a:gd name="connsiteX5" fmla="*/ 2609 w 9850"/>
                    <a:gd name="connsiteY5" fmla="*/ 9842 h 9843"/>
                    <a:gd name="connsiteX6" fmla="*/ 0 w 9850"/>
                    <a:gd name="connsiteY6" fmla="*/ 0 h 9843"/>
                    <a:gd name="connsiteX0" fmla="*/ 0 w 9771"/>
                    <a:gd name="connsiteY0" fmla="*/ 434 h 9766"/>
                    <a:gd name="connsiteX1" fmla="*/ 4855 w 9771"/>
                    <a:gd name="connsiteY1" fmla="*/ 2846 h 9766"/>
                    <a:gd name="connsiteX2" fmla="*/ 9771 w 9771"/>
                    <a:gd name="connsiteY2" fmla="*/ 0 h 9766"/>
                    <a:gd name="connsiteX3" fmla="*/ 7274 w 9771"/>
                    <a:gd name="connsiteY3" fmla="*/ 9766 h 9766"/>
                    <a:gd name="connsiteX4" fmla="*/ 4865 w 9771"/>
                    <a:gd name="connsiteY4" fmla="*/ 9098 h 9766"/>
                    <a:gd name="connsiteX5" fmla="*/ 2420 w 9771"/>
                    <a:gd name="connsiteY5" fmla="*/ 9765 h 9766"/>
                    <a:gd name="connsiteX6" fmla="*/ 0 w 9771"/>
                    <a:gd name="connsiteY6" fmla="*/ 434 h 9766"/>
                    <a:gd name="connsiteX0" fmla="*/ 0 w 9922"/>
                    <a:gd name="connsiteY0" fmla="*/ 363 h 9919"/>
                    <a:gd name="connsiteX1" fmla="*/ 4969 w 9922"/>
                    <a:gd name="connsiteY1" fmla="*/ 2833 h 9919"/>
                    <a:gd name="connsiteX2" fmla="*/ 9922 w 9922"/>
                    <a:gd name="connsiteY2" fmla="*/ 0 h 9919"/>
                    <a:gd name="connsiteX3" fmla="*/ 7444 w 9922"/>
                    <a:gd name="connsiteY3" fmla="*/ 9919 h 9919"/>
                    <a:gd name="connsiteX4" fmla="*/ 4979 w 9922"/>
                    <a:gd name="connsiteY4" fmla="*/ 9235 h 9919"/>
                    <a:gd name="connsiteX5" fmla="*/ 2477 w 9922"/>
                    <a:gd name="connsiteY5" fmla="*/ 9918 h 9919"/>
                    <a:gd name="connsiteX6" fmla="*/ 0 w 9922"/>
                    <a:gd name="connsiteY6" fmla="*/ 363 h 9919"/>
                    <a:gd name="connsiteX0" fmla="*/ 0 w 10000"/>
                    <a:gd name="connsiteY0" fmla="*/ 366 h 10000"/>
                    <a:gd name="connsiteX1" fmla="*/ 5008 w 10000"/>
                    <a:gd name="connsiteY1" fmla="*/ 2856 h 10000"/>
                    <a:gd name="connsiteX2" fmla="*/ 10000 w 10000"/>
                    <a:gd name="connsiteY2" fmla="*/ 0 h 10000"/>
                    <a:gd name="connsiteX3" fmla="*/ 7503 w 10000"/>
                    <a:gd name="connsiteY3" fmla="*/ 10000 h 10000"/>
                    <a:gd name="connsiteX4" fmla="*/ 5018 w 10000"/>
                    <a:gd name="connsiteY4" fmla="*/ 9310 h 10000"/>
                    <a:gd name="connsiteX5" fmla="*/ 2496 w 10000"/>
                    <a:gd name="connsiteY5" fmla="*/ 9999 h 10000"/>
                    <a:gd name="connsiteX6" fmla="*/ 0 w 10000"/>
                    <a:gd name="connsiteY6" fmla="*/ 366 h 10000"/>
                    <a:gd name="connsiteX0" fmla="*/ 0 w 9783"/>
                    <a:gd name="connsiteY0" fmla="*/ 41 h 9675"/>
                    <a:gd name="connsiteX1" fmla="*/ 5008 w 9783"/>
                    <a:gd name="connsiteY1" fmla="*/ 2531 h 9675"/>
                    <a:gd name="connsiteX2" fmla="*/ 9783 w 9783"/>
                    <a:gd name="connsiteY2" fmla="*/ 0 h 9675"/>
                    <a:gd name="connsiteX3" fmla="*/ 7503 w 9783"/>
                    <a:gd name="connsiteY3" fmla="*/ 9675 h 9675"/>
                    <a:gd name="connsiteX4" fmla="*/ 5018 w 9783"/>
                    <a:gd name="connsiteY4" fmla="*/ 8985 h 9675"/>
                    <a:gd name="connsiteX5" fmla="*/ 2496 w 9783"/>
                    <a:gd name="connsiteY5" fmla="*/ 9674 h 9675"/>
                    <a:gd name="connsiteX6" fmla="*/ 0 w 9783"/>
                    <a:gd name="connsiteY6" fmla="*/ 41 h 9675"/>
                    <a:gd name="connsiteX0" fmla="*/ 0 w 10000"/>
                    <a:gd name="connsiteY0" fmla="*/ 42 h 9999"/>
                    <a:gd name="connsiteX1" fmla="*/ 5119 w 10000"/>
                    <a:gd name="connsiteY1" fmla="*/ 2616 h 9999"/>
                    <a:gd name="connsiteX2" fmla="*/ 10000 w 10000"/>
                    <a:gd name="connsiteY2" fmla="*/ 0 h 9999"/>
                    <a:gd name="connsiteX3" fmla="*/ 7360 w 10000"/>
                    <a:gd name="connsiteY3" fmla="*/ 9748 h 9999"/>
                    <a:gd name="connsiteX4" fmla="*/ 5129 w 10000"/>
                    <a:gd name="connsiteY4" fmla="*/ 9287 h 9999"/>
                    <a:gd name="connsiteX5" fmla="*/ 2551 w 10000"/>
                    <a:gd name="connsiteY5" fmla="*/ 9999 h 9999"/>
                    <a:gd name="connsiteX6" fmla="*/ 0 w 10000"/>
                    <a:gd name="connsiteY6" fmla="*/ 42 h 9999"/>
                    <a:gd name="connsiteX0" fmla="*/ 0 w 10000"/>
                    <a:gd name="connsiteY0" fmla="*/ 42 h 9958"/>
                    <a:gd name="connsiteX1" fmla="*/ 5119 w 10000"/>
                    <a:gd name="connsiteY1" fmla="*/ 2616 h 9958"/>
                    <a:gd name="connsiteX2" fmla="*/ 10000 w 10000"/>
                    <a:gd name="connsiteY2" fmla="*/ 0 h 9958"/>
                    <a:gd name="connsiteX3" fmla="*/ 7360 w 10000"/>
                    <a:gd name="connsiteY3" fmla="*/ 9749 h 9958"/>
                    <a:gd name="connsiteX4" fmla="*/ 5129 w 10000"/>
                    <a:gd name="connsiteY4" fmla="*/ 9288 h 9958"/>
                    <a:gd name="connsiteX5" fmla="*/ 2818 w 10000"/>
                    <a:gd name="connsiteY5" fmla="*/ 9958 h 9958"/>
                    <a:gd name="connsiteX6" fmla="*/ 0 w 10000"/>
                    <a:gd name="connsiteY6" fmla="*/ 42 h 9958"/>
                    <a:gd name="connsiteX0" fmla="*/ 0 w 9959"/>
                    <a:gd name="connsiteY0" fmla="*/ 126 h 10000"/>
                    <a:gd name="connsiteX1" fmla="*/ 5078 w 9959"/>
                    <a:gd name="connsiteY1" fmla="*/ 2627 h 10000"/>
                    <a:gd name="connsiteX2" fmla="*/ 9959 w 9959"/>
                    <a:gd name="connsiteY2" fmla="*/ 0 h 10000"/>
                    <a:gd name="connsiteX3" fmla="*/ 7319 w 9959"/>
                    <a:gd name="connsiteY3" fmla="*/ 9790 h 10000"/>
                    <a:gd name="connsiteX4" fmla="*/ 5088 w 9959"/>
                    <a:gd name="connsiteY4" fmla="*/ 9327 h 10000"/>
                    <a:gd name="connsiteX5" fmla="*/ 2777 w 9959"/>
                    <a:gd name="connsiteY5" fmla="*/ 10000 h 10000"/>
                    <a:gd name="connsiteX6" fmla="*/ 0 w 9959"/>
                    <a:gd name="connsiteY6" fmla="*/ 126 h 10000"/>
                    <a:gd name="connsiteX0" fmla="*/ 0 w 10000"/>
                    <a:gd name="connsiteY0" fmla="*/ 126 h 10000"/>
                    <a:gd name="connsiteX1" fmla="*/ 5099 w 10000"/>
                    <a:gd name="connsiteY1" fmla="*/ 2627 h 10000"/>
                    <a:gd name="connsiteX2" fmla="*/ 10000 w 10000"/>
                    <a:gd name="connsiteY2" fmla="*/ 0 h 10000"/>
                    <a:gd name="connsiteX3" fmla="*/ 7349 w 10000"/>
                    <a:gd name="connsiteY3" fmla="*/ 9790 h 10000"/>
                    <a:gd name="connsiteX4" fmla="*/ 5109 w 10000"/>
                    <a:gd name="connsiteY4" fmla="*/ 9327 h 10000"/>
                    <a:gd name="connsiteX5" fmla="*/ 2788 w 10000"/>
                    <a:gd name="connsiteY5" fmla="*/ 10000 h 10000"/>
                    <a:gd name="connsiteX6" fmla="*/ 0 w 10000"/>
                    <a:gd name="connsiteY6" fmla="*/ 126 h 10000"/>
                    <a:gd name="connsiteX0" fmla="*/ 0 w 9855"/>
                    <a:gd name="connsiteY0" fmla="*/ 337 h 10000"/>
                    <a:gd name="connsiteX1" fmla="*/ 4954 w 9855"/>
                    <a:gd name="connsiteY1" fmla="*/ 2627 h 10000"/>
                    <a:gd name="connsiteX2" fmla="*/ 9855 w 9855"/>
                    <a:gd name="connsiteY2" fmla="*/ 0 h 10000"/>
                    <a:gd name="connsiteX3" fmla="*/ 7204 w 9855"/>
                    <a:gd name="connsiteY3" fmla="*/ 9790 h 10000"/>
                    <a:gd name="connsiteX4" fmla="*/ 4964 w 9855"/>
                    <a:gd name="connsiteY4" fmla="*/ 9327 h 10000"/>
                    <a:gd name="connsiteX5" fmla="*/ 2643 w 9855"/>
                    <a:gd name="connsiteY5" fmla="*/ 10000 h 10000"/>
                    <a:gd name="connsiteX6" fmla="*/ 0 w 9855"/>
                    <a:gd name="connsiteY6" fmla="*/ 337 h 10000"/>
                    <a:gd name="connsiteX0" fmla="*/ 0 w 9895"/>
                    <a:gd name="connsiteY0" fmla="*/ 168 h 9831"/>
                    <a:gd name="connsiteX1" fmla="*/ 5027 w 9895"/>
                    <a:gd name="connsiteY1" fmla="*/ 2458 h 9831"/>
                    <a:gd name="connsiteX2" fmla="*/ 9895 w 9895"/>
                    <a:gd name="connsiteY2" fmla="*/ 0 h 9831"/>
                    <a:gd name="connsiteX3" fmla="*/ 7310 w 9895"/>
                    <a:gd name="connsiteY3" fmla="*/ 9621 h 9831"/>
                    <a:gd name="connsiteX4" fmla="*/ 5037 w 9895"/>
                    <a:gd name="connsiteY4" fmla="*/ 9158 h 9831"/>
                    <a:gd name="connsiteX5" fmla="*/ 2682 w 9895"/>
                    <a:gd name="connsiteY5" fmla="*/ 9831 h 9831"/>
                    <a:gd name="connsiteX6" fmla="*/ 0 w 9895"/>
                    <a:gd name="connsiteY6" fmla="*/ 168 h 9831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10000"/>
                    <a:gd name="connsiteY0" fmla="*/ 171 h 10000"/>
                    <a:gd name="connsiteX1" fmla="*/ 5080 w 10000"/>
                    <a:gd name="connsiteY1" fmla="*/ 2500 h 10000"/>
                    <a:gd name="connsiteX2" fmla="*/ 10000 w 10000"/>
                    <a:gd name="connsiteY2" fmla="*/ 0 h 10000"/>
                    <a:gd name="connsiteX3" fmla="*/ 7388 w 10000"/>
                    <a:gd name="connsiteY3" fmla="*/ 9786 h 10000"/>
                    <a:gd name="connsiteX4" fmla="*/ 5090 w 10000"/>
                    <a:gd name="connsiteY4" fmla="*/ 9315 h 10000"/>
                    <a:gd name="connsiteX5" fmla="*/ 2710 w 10000"/>
                    <a:gd name="connsiteY5" fmla="*/ 10000 h 10000"/>
                    <a:gd name="connsiteX6" fmla="*/ 0 w 10000"/>
                    <a:gd name="connsiteY6" fmla="*/ 171 h 10000"/>
                    <a:gd name="connsiteX0" fmla="*/ 0 w 9915"/>
                    <a:gd name="connsiteY0" fmla="*/ 0 h 9829"/>
                    <a:gd name="connsiteX1" fmla="*/ 5080 w 9915"/>
                    <a:gd name="connsiteY1" fmla="*/ 2329 h 9829"/>
                    <a:gd name="connsiteX2" fmla="*/ 9915 w 9915"/>
                    <a:gd name="connsiteY2" fmla="*/ 86 h 9829"/>
                    <a:gd name="connsiteX3" fmla="*/ 7388 w 9915"/>
                    <a:gd name="connsiteY3" fmla="*/ 9615 h 9829"/>
                    <a:gd name="connsiteX4" fmla="*/ 5090 w 9915"/>
                    <a:gd name="connsiteY4" fmla="*/ 9144 h 9829"/>
                    <a:gd name="connsiteX5" fmla="*/ 2710 w 9915"/>
                    <a:gd name="connsiteY5" fmla="*/ 9829 h 9829"/>
                    <a:gd name="connsiteX6" fmla="*/ 0 w 9915"/>
                    <a:gd name="connsiteY6" fmla="*/ 0 h 9829"/>
                    <a:gd name="connsiteX0" fmla="*/ 0 w 10000"/>
                    <a:gd name="connsiteY0" fmla="*/ 0 h 10000"/>
                    <a:gd name="connsiteX1" fmla="*/ 5124 w 10000"/>
                    <a:gd name="connsiteY1" fmla="*/ 2937 h 10000"/>
                    <a:gd name="connsiteX2" fmla="*/ 10000 w 10000"/>
                    <a:gd name="connsiteY2" fmla="*/ 87 h 10000"/>
                    <a:gd name="connsiteX3" fmla="*/ 7451 w 10000"/>
                    <a:gd name="connsiteY3" fmla="*/ 9782 h 10000"/>
                    <a:gd name="connsiteX4" fmla="*/ 5134 w 10000"/>
                    <a:gd name="connsiteY4" fmla="*/ 9303 h 10000"/>
                    <a:gd name="connsiteX5" fmla="*/ 2733 w 10000"/>
                    <a:gd name="connsiteY5" fmla="*/ 10000 h 10000"/>
                    <a:gd name="connsiteX6" fmla="*/ 0 w 10000"/>
                    <a:gd name="connsiteY6" fmla="*/ 0 h 10000"/>
                    <a:gd name="connsiteX0" fmla="*/ 0 w 10000"/>
                    <a:gd name="connsiteY0" fmla="*/ 0 h 10025"/>
                    <a:gd name="connsiteX1" fmla="*/ 5124 w 10000"/>
                    <a:gd name="connsiteY1" fmla="*/ 2937 h 10025"/>
                    <a:gd name="connsiteX2" fmla="*/ 10000 w 10000"/>
                    <a:gd name="connsiteY2" fmla="*/ 87 h 10025"/>
                    <a:gd name="connsiteX3" fmla="*/ 7519 w 10000"/>
                    <a:gd name="connsiteY3" fmla="*/ 10025 h 10025"/>
                    <a:gd name="connsiteX4" fmla="*/ 5134 w 10000"/>
                    <a:gd name="connsiteY4" fmla="*/ 9303 h 10025"/>
                    <a:gd name="connsiteX5" fmla="*/ 2733 w 10000"/>
                    <a:gd name="connsiteY5" fmla="*/ 10000 h 10025"/>
                    <a:gd name="connsiteX6" fmla="*/ 0 w 10000"/>
                    <a:gd name="connsiteY6" fmla="*/ 0 h 10025"/>
                    <a:gd name="connsiteX0" fmla="*/ 0 w 10126"/>
                    <a:gd name="connsiteY0" fmla="*/ 0 h 9938"/>
                    <a:gd name="connsiteX1" fmla="*/ 5250 w 10126"/>
                    <a:gd name="connsiteY1" fmla="*/ 2850 h 9938"/>
                    <a:gd name="connsiteX2" fmla="*/ 10126 w 10126"/>
                    <a:gd name="connsiteY2" fmla="*/ 0 h 9938"/>
                    <a:gd name="connsiteX3" fmla="*/ 7645 w 10126"/>
                    <a:gd name="connsiteY3" fmla="*/ 9938 h 9938"/>
                    <a:gd name="connsiteX4" fmla="*/ 5260 w 10126"/>
                    <a:gd name="connsiteY4" fmla="*/ 9216 h 9938"/>
                    <a:gd name="connsiteX5" fmla="*/ 2859 w 10126"/>
                    <a:gd name="connsiteY5" fmla="*/ 9913 h 9938"/>
                    <a:gd name="connsiteX6" fmla="*/ 0 w 10126"/>
                    <a:gd name="connsiteY6" fmla="*/ 0 h 9938"/>
                    <a:gd name="connsiteX0" fmla="*/ 0 w 10000"/>
                    <a:gd name="connsiteY0" fmla="*/ 0 h 10000"/>
                    <a:gd name="connsiteX1" fmla="*/ 5185 w 10000"/>
                    <a:gd name="connsiteY1" fmla="*/ 2868 h 10000"/>
                    <a:gd name="connsiteX2" fmla="*/ 10000 w 10000"/>
                    <a:gd name="connsiteY2" fmla="*/ 0 h 10000"/>
                    <a:gd name="connsiteX3" fmla="*/ 7550 w 10000"/>
                    <a:gd name="connsiteY3" fmla="*/ 10000 h 10000"/>
                    <a:gd name="connsiteX4" fmla="*/ 5195 w 10000"/>
                    <a:gd name="connsiteY4" fmla="*/ 9273 h 10000"/>
                    <a:gd name="connsiteX5" fmla="*/ 2823 w 10000"/>
                    <a:gd name="connsiteY5" fmla="*/ 9975 h 10000"/>
                    <a:gd name="connsiteX6" fmla="*/ 0 w 10000"/>
                    <a:gd name="connsiteY6" fmla="*/ 0 h 10000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220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  <a:gd name="connsiteX0" fmla="*/ 0 w 10124"/>
                    <a:gd name="connsiteY0" fmla="*/ 352 h 10352"/>
                    <a:gd name="connsiteX1" fmla="*/ 5185 w 10124"/>
                    <a:gd name="connsiteY1" fmla="*/ 3396 h 10352"/>
                    <a:gd name="connsiteX2" fmla="*/ 10124 w 10124"/>
                    <a:gd name="connsiteY2" fmla="*/ 0 h 10352"/>
                    <a:gd name="connsiteX3" fmla="*/ 7550 w 10124"/>
                    <a:gd name="connsiteY3" fmla="*/ 10352 h 10352"/>
                    <a:gd name="connsiteX4" fmla="*/ 5195 w 10124"/>
                    <a:gd name="connsiteY4" fmla="*/ 9625 h 10352"/>
                    <a:gd name="connsiteX5" fmla="*/ 2823 w 10124"/>
                    <a:gd name="connsiteY5" fmla="*/ 10327 h 10352"/>
                    <a:gd name="connsiteX6" fmla="*/ 0 w 10124"/>
                    <a:gd name="connsiteY6" fmla="*/ 352 h 1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24" h="10352">
                      <a:moveTo>
                        <a:pt x="0" y="352"/>
                      </a:moveTo>
                      <a:cubicBezTo>
                        <a:pt x="2131" y="1941"/>
                        <a:pt x="3078" y="3171"/>
                        <a:pt x="5185" y="3396"/>
                      </a:cubicBezTo>
                      <a:cubicBezTo>
                        <a:pt x="7603" y="3009"/>
                        <a:pt x="8387" y="1307"/>
                        <a:pt x="10124" y="0"/>
                      </a:cubicBezTo>
                      <a:cubicBezTo>
                        <a:pt x="9272" y="3865"/>
                        <a:pt x="8424" y="6751"/>
                        <a:pt x="7550" y="10352"/>
                      </a:cubicBezTo>
                      <a:cubicBezTo>
                        <a:pt x="6547" y="10015"/>
                        <a:pt x="6288" y="9625"/>
                        <a:pt x="5195" y="9625"/>
                      </a:cubicBezTo>
                      <a:cubicBezTo>
                        <a:pt x="4105" y="9625"/>
                        <a:pt x="4546" y="9768"/>
                        <a:pt x="2823" y="10327"/>
                      </a:cubicBez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DFA9B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F9A42421-0B38-4F84-BE6C-361DB96B20B1}"/>
                  </a:ext>
                </a:extLst>
              </p:cNvPr>
              <p:cNvSpPr/>
              <p:nvPr/>
            </p:nvSpPr>
            <p:spPr>
              <a:xfrm>
                <a:off x="5673324" y="215174"/>
                <a:ext cx="801416" cy="770361"/>
              </a:xfrm>
              <a:prstGeom prst="ellipse">
                <a:avLst/>
              </a:prstGeom>
              <a:solidFill>
                <a:srgbClr val="1E475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C85129B2-6C07-4335-8BB9-72FF273AC453}"/>
                  </a:ext>
                </a:extLst>
              </p:cNvPr>
              <p:cNvSpPr/>
              <p:nvPr/>
            </p:nvSpPr>
            <p:spPr>
              <a:xfrm rot="13943922">
                <a:off x="7685360" y="1013320"/>
                <a:ext cx="854303" cy="798413"/>
              </a:xfrm>
              <a:prstGeom prst="ellipse">
                <a:avLst/>
              </a:prstGeom>
              <a:solidFill>
                <a:srgbClr val="5AC6C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EE66A5E6-5BF5-4648-AB7E-725A53AA03FA}"/>
                  </a:ext>
                </a:extLst>
              </p:cNvPr>
              <p:cNvSpPr/>
              <p:nvPr/>
            </p:nvSpPr>
            <p:spPr>
              <a:xfrm rot="16410338">
                <a:off x="8539776" y="2995952"/>
                <a:ext cx="800445" cy="778710"/>
              </a:xfrm>
              <a:prstGeom prst="ellipse">
                <a:avLst/>
              </a:prstGeom>
              <a:gradFill flip="none" rotWithShape="1">
                <a:gsLst>
                  <a:gs pos="0">
                    <a:srgbClr val="C1C6CC">
                      <a:shade val="30000"/>
                      <a:satMod val="115000"/>
                    </a:srgbClr>
                  </a:gs>
                  <a:gs pos="50000">
                    <a:srgbClr val="C1C6CC">
                      <a:shade val="67500"/>
                      <a:satMod val="115000"/>
                    </a:srgbClr>
                  </a:gs>
                  <a:gs pos="100000">
                    <a:srgbClr val="C1C6CC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2ED44BB7-7000-4445-BC45-B27230A4EB4F}"/>
                  </a:ext>
                </a:extLst>
              </p:cNvPr>
              <p:cNvSpPr/>
              <p:nvPr/>
            </p:nvSpPr>
            <p:spPr>
              <a:xfrm>
                <a:off x="7718941" y="5052983"/>
                <a:ext cx="801416" cy="770361"/>
              </a:xfrm>
              <a:prstGeom prst="ellipse">
                <a:avLst/>
              </a:prstGeom>
              <a:solidFill>
                <a:srgbClr val="DFA9B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BF4C7EE8-A8C8-4468-9DC1-38424CE3FD36}"/>
                  </a:ext>
                </a:extLst>
              </p:cNvPr>
              <p:cNvSpPr/>
              <p:nvPr/>
            </p:nvSpPr>
            <p:spPr>
              <a:xfrm>
                <a:off x="5654955" y="5872465"/>
                <a:ext cx="801416" cy="770361"/>
              </a:xfrm>
              <a:prstGeom prst="ellipse">
                <a:avLst/>
              </a:prstGeom>
              <a:solidFill>
                <a:srgbClr val="DFA9B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BEE7073B-8399-4425-8F81-A10791627959}"/>
                  </a:ext>
                </a:extLst>
              </p:cNvPr>
              <p:cNvSpPr/>
              <p:nvPr/>
            </p:nvSpPr>
            <p:spPr>
              <a:xfrm>
                <a:off x="3622720" y="1044940"/>
                <a:ext cx="801416" cy="770361"/>
              </a:xfrm>
              <a:prstGeom prst="ellipse">
                <a:avLst/>
              </a:prstGeom>
              <a:gradFill flip="none" rotWithShape="1">
                <a:gsLst>
                  <a:gs pos="0">
                    <a:srgbClr val="68E2FA">
                      <a:shade val="30000"/>
                      <a:satMod val="115000"/>
                    </a:srgbClr>
                  </a:gs>
                  <a:gs pos="50000">
                    <a:srgbClr val="68E2FA">
                      <a:shade val="67500"/>
                      <a:satMod val="115000"/>
                    </a:srgbClr>
                  </a:gs>
                  <a:gs pos="100000">
                    <a:srgbClr val="68E2FA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EE59E6D2-45E7-4A60-9E3D-18A8C3F8A4B8}"/>
                  </a:ext>
                </a:extLst>
              </p:cNvPr>
              <p:cNvSpPr/>
              <p:nvPr/>
            </p:nvSpPr>
            <p:spPr>
              <a:xfrm>
                <a:off x="3622720" y="5042699"/>
                <a:ext cx="801416" cy="770361"/>
              </a:xfrm>
              <a:prstGeom prst="ellipse">
                <a:avLst/>
              </a:prstGeom>
              <a:solidFill>
                <a:srgbClr val="DFA9B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45F931BE-5BB9-40F8-8252-55836AE8BA5F}"/>
                  </a:ext>
                </a:extLst>
              </p:cNvPr>
              <p:cNvSpPr/>
              <p:nvPr/>
            </p:nvSpPr>
            <p:spPr>
              <a:xfrm>
                <a:off x="2789553" y="3048330"/>
                <a:ext cx="801416" cy="770361"/>
              </a:xfrm>
              <a:prstGeom prst="ellipse">
                <a:avLst/>
              </a:prstGeom>
              <a:gradFill flip="none" rotWithShape="1">
                <a:gsLst>
                  <a:gs pos="0">
                    <a:srgbClr val="BEB3AD">
                      <a:shade val="30000"/>
                      <a:satMod val="115000"/>
                    </a:srgbClr>
                  </a:gs>
                  <a:gs pos="50000">
                    <a:srgbClr val="BEB3AD">
                      <a:shade val="67500"/>
                      <a:satMod val="115000"/>
                    </a:srgbClr>
                  </a:gs>
                  <a:gs pos="100000">
                    <a:srgbClr val="BEB3A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7B54806-C096-4688-B6EF-C60CA35BC1F5}"/>
                </a:ext>
              </a:extLst>
            </p:cNvPr>
            <p:cNvSpPr/>
            <p:nvPr/>
          </p:nvSpPr>
          <p:spPr>
            <a:xfrm>
              <a:off x="5064520" y="2634242"/>
              <a:ext cx="2401837" cy="1387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30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КОМАНДА ПРОЕКТА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7800A25-6B78-4705-A5AC-7B762E32564E}"/>
                </a:ext>
              </a:extLst>
            </p:cNvPr>
            <p:cNvSpPr/>
            <p:nvPr/>
          </p:nvSpPr>
          <p:spPr>
            <a:xfrm>
              <a:off x="5200914" y="1134998"/>
              <a:ext cx="2075250" cy="5924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ОРГАНИЗАТОРЫ ПРОЕКТА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C400F28F-2AC5-49E8-8499-E6A89A7623EC}"/>
                </a:ext>
              </a:extLst>
            </p:cNvPr>
            <p:cNvSpPr/>
            <p:nvPr/>
          </p:nvSpPr>
          <p:spPr>
            <a:xfrm rot="2771846">
              <a:off x="7169442" y="1679642"/>
              <a:ext cx="1119641" cy="591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БИЗНЕС-</a:t>
              </a:r>
            </a:p>
            <a:p>
              <a:pPr algn="ctr">
                <a:lnSpc>
                  <a:spcPct val="1500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ТРЕНЕРЫ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8284C17-7839-424E-8187-8CE78B8BB5E2}"/>
                </a:ext>
              </a:extLst>
            </p:cNvPr>
            <p:cNvSpPr/>
            <p:nvPr/>
          </p:nvSpPr>
          <p:spPr>
            <a:xfrm rot="19128797">
              <a:off x="3571132" y="1679876"/>
              <a:ext cx="2075250" cy="81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150" b="1" spc="-4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БИЗНЕС-</a:t>
              </a:r>
            </a:p>
            <a:p>
              <a:pPr algn="ctr">
                <a:lnSpc>
                  <a:spcPct val="150000"/>
                </a:lnSpc>
              </a:pPr>
              <a:r>
                <a:rPr lang="ru-RU" sz="1150" b="1" spc="-4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КОНСУЛЬТАНТЫ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F9D8D393-A1D4-407F-BEC7-B5410F754CE3}"/>
                </a:ext>
              </a:extLst>
            </p:cNvPr>
            <p:cNvSpPr/>
            <p:nvPr/>
          </p:nvSpPr>
          <p:spPr>
            <a:xfrm rot="16360880">
              <a:off x="3342060" y="3280104"/>
              <a:ext cx="1478729" cy="484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3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СТУДЕНТЫ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58D9A02-9371-47D1-A0D7-F1B99F87CE0B}"/>
                </a:ext>
              </a:extLst>
            </p:cNvPr>
            <p:cNvSpPr/>
            <p:nvPr/>
          </p:nvSpPr>
          <p:spPr>
            <a:xfrm rot="5400000">
              <a:off x="7574451" y="3171516"/>
              <a:ext cx="1387855" cy="4505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3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ПЕДАГОГИ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831D64FE-6F54-4CDE-B36A-CD45C66A5B9E}"/>
                </a:ext>
              </a:extLst>
            </p:cNvPr>
            <p:cNvSpPr/>
            <p:nvPr/>
          </p:nvSpPr>
          <p:spPr>
            <a:xfrm>
              <a:off x="5492735" y="5070145"/>
              <a:ext cx="1537803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3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УЧАЩИЕСЯ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882AE941-1E15-4814-8383-C4B7AC6C1C13}"/>
                </a:ext>
              </a:extLst>
            </p:cNvPr>
            <p:cNvSpPr/>
            <p:nvPr/>
          </p:nvSpPr>
          <p:spPr>
            <a:xfrm rot="19026166">
              <a:off x="6918401" y="4441140"/>
              <a:ext cx="1537803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3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УЧАЩИЕСЯ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9693EBE0-3986-43B6-A04E-06F226552C59}"/>
                </a:ext>
              </a:extLst>
            </p:cNvPr>
            <p:cNvSpPr/>
            <p:nvPr/>
          </p:nvSpPr>
          <p:spPr>
            <a:xfrm rot="2602067">
              <a:off x="3959705" y="4461446"/>
              <a:ext cx="1537803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13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УЧАЩИЕСЯ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2D7F953B-E55A-4821-81DF-DF98B5A6DC83}"/>
                </a:ext>
              </a:extLst>
            </p:cNvPr>
            <p:cNvSpPr/>
            <p:nvPr/>
          </p:nvSpPr>
          <p:spPr>
            <a:xfrm>
              <a:off x="5869248" y="343428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7892167B-0132-4219-A0F0-7BC20CCC01FD}"/>
                </a:ext>
              </a:extLst>
            </p:cNvPr>
            <p:cNvSpPr/>
            <p:nvPr/>
          </p:nvSpPr>
          <p:spPr>
            <a:xfrm>
              <a:off x="7975584" y="1124717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C45CD5A2-A210-443C-BA32-DD77FB40EE75}"/>
                </a:ext>
              </a:extLst>
            </p:cNvPr>
            <p:cNvSpPr/>
            <p:nvPr/>
          </p:nvSpPr>
          <p:spPr>
            <a:xfrm>
              <a:off x="8821181" y="3020787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296A2758-D9BD-4197-9584-39A0132F2F0E}"/>
                </a:ext>
              </a:extLst>
            </p:cNvPr>
            <p:cNvSpPr/>
            <p:nvPr/>
          </p:nvSpPr>
          <p:spPr>
            <a:xfrm>
              <a:off x="7996894" y="5044644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92E9A61D-FCC7-43FD-89C0-A73111EE2FAF}"/>
                </a:ext>
              </a:extLst>
            </p:cNvPr>
            <p:cNvSpPr/>
            <p:nvPr/>
          </p:nvSpPr>
          <p:spPr>
            <a:xfrm>
              <a:off x="5824421" y="5802269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FB3235EB-E02A-4721-8663-8B0666424808}"/>
                </a:ext>
              </a:extLst>
            </p:cNvPr>
            <p:cNvSpPr/>
            <p:nvPr/>
          </p:nvSpPr>
          <p:spPr>
            <a:xfrm>
              <a:off x="3772660" y="5028992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0C1551E2-6D06-4D6A-8C2B-6DAAC47DEE7D}"/>
                </a:ext>
              </a:extLst>
            </p:cNvPr>
            <p:cNvSpPr/>
            <p:nvPr/>
          </p:nvSpPr>
          <p:spPr>
            <a:xfrm>
              <a:off x="3738290" y="1081216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F206CD7-80A2-41F6-B7E2-7C0A56C1A5B5}"/>
                </a:ext>
              </a:extLst>
            </p:cNvPr>
            <p:cNvSpPr/>
            <p:nvPr/>
          </p:nvSpPr>
          <p:spPr>
            <a:xfrm>
              <a:off x="2895557" y="3062435"/>
              <a:ext cx="695802" cy="5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2ACA019-367E-4BB0-8AEE-491E30011241}"/>
              </a:ext>
            </a:extLst>
          </p:cNvPr>
          <p:cNvSpPr/>
          <p:nvPr/>
        </p:nvSpPr>
        <p:spPr>
          <a:xfrm>
            <a:off x="632058" y="2303613"/>
            <a:ext cx="2096284" cy="2186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ГРУППЫ СТУДЕНТОВ - ФАСИЛИАТОРОВ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ПРОЕКТА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(ПО 10 ЧЕЛОВЕК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КАЖДАЯ)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29E5FF8-1133-4C80-8705-9269123448EA}"/>
              </a:ext>
            </a:extLst>
          </p:cNvPr>
          <p:cNvSpPr/>
          <p:nvPr/>
        </p:nvSpPr>
        <p:spPr>
          <a:xfrm>
            <a:off x="9431760" y="2231820"/>
            <a:ext cx="2203915" cy="2186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ГРУППЫ ПЕДАГОГОВ – КУРАТОРОВ ПРОЕКТА (ПО 10 ЧЕЛОВЕК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КАЖДАЯ)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E0A86BA-4BA5-416E-9CBA-925266F21E37}"/>
              </a:ext>
            </a:extLst>
          </p:cNvPr>
          <p:cNvSpPr/>
          <p:nvPr/>
        </p:nvSpPr>
        <p:spPr>
          <a:xfrm>
            <a:off x="1960171" y="551217"/>
            <a:ext cx="2075250" cy="1134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ГРУППА БИЗНЕС-КОНСУЛЬТАНТОВ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(10 ЧЕЛОВЕК)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3A95200-798A-42B8-B16A-996539C3C969}"/>
              </a:ext>
            </a:extLst>
          </p:cNvPr>
          <p:cNvSpPr/>
          <p:nvPr/>
        </p:nvSpPr>
        <p:spPr>
          <a:xfrm>
            <a:off x="8899968" y="725494"/>
            <a:ext cx="2075250" cy="105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ГРУППА БИЗНЕС-ТРЕНЕРОВОВ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(5 ЧЕЛОВЕК)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EBB495-47DE-B461-967D-0629AD4DE914}"/>
              </a:ext>
            </a:extLst>
          </p:cNvPr>
          <p:cNvSpPr/>
          <p:nvPr/>
        </p:nvSpPr>
        <p:spPr>
          <a:xfrm>
            <a:off x="3098800" y="2608046"/>
            <a:ext cx="6502151" cy="4025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29750"/>
              </a:avLst>
            </a:prstTxWarp>
            <a:spAutoFit/>
          </a:bodyPr>
          <a:lstStyle/>
          <a:p>
            <a:pPr algn="ctr"/>
            <a:r>
              <a: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ru-RU" sz="1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 ГРУПП УЧАЩИХСЯ                   (ПО 7 ЧЕЛОВЕК КАЖДАЯ)</a:t>
            </a:r>
            <a:endParaRPr lang="ru-RU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22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1136</Words>
  <Application>Microsoft Office PowerPoint</Application>
  <PresentationFormat>Широкоэкранный</PresentationFormat>
  <Paragraphs>256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«Образовательный коворкинг» (от англ. «co-working – совместная работа),  новая форма организации неформального сотрудничества педагогов в целях обобщения, обогащения и внедрения передовых педагогических технологий</dc:title>
  <dc:creator>mz sz</dc:creator>
  <cp:lastModifiedBy>mz sz</cp:lastModifiedBy>
  <cp:revision>56</cp:revision>
  <dcterms:created xsi:type="dcterms:W3CDTF">2021-09-21T18:09:10Z</dcterms:created>
  <dcterms:modified xsi:type="dcterms:W3CDTF">2023-01-15T18:43:36Z</dcterms:modified>
</cp:coreProperties>
</file>